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4" r:id="rId5"/>
    <p:sldId id="276" r:id="rId6"/>
    <p:sldId id="302" r:id="rId7"/>
    <p:sldId id="259" r:id="rId8"/>
    <p:sldId id="262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5" r:id="rId18"/>
    <p:sldId id="277" r:id="rId19"/>
    <p:sldId id="273" r:id="rId20"/>
    <p:sldId id="278" r:id="rId21"/>
    <p:sldId id="279" r:id="rId22"/>
    <p:sldId id="280" r:id="rId23"/>
    <p:sldId id="282" r:id="rId24"/>
    <p:sldId id="281" r:id="rId25"/>
    <p:sldId id="283" r:id="rId26"/>
    <p:sldId id="284" r:id="rId27"/>
    <p:sldId id="287" r:id="rId28"/>
    <p:sldId id="288" r:id="rId29"/>
    <p:sldId id="291" r:id="rId30"/>
    <p:sldId id="290" r:id="rId31"/>
    <p:sldId id="292" r:id="rId32"/>
    <p:sldId id="293" r:id="rId33"/>
    <p:sldId id="294" r:id="rId34"/>
    <p:sldId id="298" r:id="rId35"/>
    <p:sldId id="299" r:id="rId36"/>
    <p:sldId id="301" r:id="rId37"/>
    <p:sldId id="303" r:id="rId38"/>
    <p:sldId id="304" r:id="rId39"/>
    <p:sldId id="311" r:id="rId40"/>
    <p:sldId id="313" r:id="rId41"/>
    <p:sldId id="305" r:id="rId42"/>
    <p:sldId id="306" r:id="rId43"/>
    <p:sldId id="307" r:id="rId44"/>
    <p:sldId id="312" r:id="rId45"/>
    <p:sldId id="314" r:id="rId46"/>
    <p:sldId id="315" r:id="rId47"/>
    <p:sldId id="316" r:id="rId48"/>
    <p:sldId id="31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9" autoAdjust="0"/>
    <p:restoredTop sz="94660"/>
  </p:normalViewPr>
  <p:slideViewPr>
    <p:cSldViewPr snapToGrid="0">
      <p:cViewPr varScale="1">
        <p:scale>
          <a:sx n="86" d="100"/>
          <a:sy n="86" d="100"/>
        </p:scale>
        <p:origin x="68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-166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F9D0DE-CDF5-4FBA-8CF2-45EF0C51BF8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C36CB398-881D-4198-A1DF-C416E0D7CE1E}">
      <dgm:prSet phldrT="[Text]" custT="1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th-TH" sz="2800" dirty="0"/>
            <a:t>ความเป็นธรรม</a:t>
          </a:r>
        </a:p>
      </dgm:t>
    </dgm:pt>
    <dgm:pt modelId="{8BD253A1-A8A8-42D0-ACF2-190B6DC09883}" type="parTrans" cxnId="{B71A3E5C-B73B-4E0F-A3C2-788BE1409933}">
      <dgm:prSet/>
      <dgm:spPr/>
      <dgm:t>
        <a:bodyPr/>
        <a:lstStyle/>
        <a:p>
          <a:endParaRPr lang="th-TH" sz="1400"/>
        </a:p>
      </dgm:t>
    </dgm:pt>
    <dgm:pt modelId="{14D5EE3E-4107-48C8-A610-2F16BDE06D7B}" type="sibTrans" cxnId="{B71A3E5C-B73B-4E0F-A3C2-788BE1409933}">
      <dgm:prSet/>
      <dgm:spPr/>
      <dgm:t>
        <a:bodyPr/>
        <a:lstStyle/>
        <a:p>
          <a:endParaRPr lang="th-TH" sz="1400"/>
        </a:p>
      </dgm:t>
    </dgm:pt>
    <dgm:pt modelId="{BA2FAA23-F71D-47A4-B1C9-63A77B57EFEC}">
      <dgm:prSet custT="1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th-TH" sz="2800"/>
            <a:t>ความเป็นส่วนตัว</a:t>
          </a:r>
          <a:endParaRPr lang="th-TH" sz="2800" dirty="0"/>
        </a:p>
      </dgm:t>
    </dgm:pt>
    <dgm:pt modelId="{80CC3F4B-759A-49D1-ADF9-D295BD9F03B6}" type="parTrans" cxnId="{3706D044-9960-4703-8746-1B3FD6EE979E}">
      <dgm:prSet/>
      <dgm:spPr/>
      <dgm:t>
        <a:bodyPr/>
        <a:lstStyle/>
        <a:p>
          <a:endParaRPr lang="th-TH" sz="1400"/>
        </a:p>
      </dgm:t>
    </dgm:pt>
    <dgm:pt modelId="{F43E6A13-E940-4666-9A45-85C9884E4728}" type="sibTrans" cxnId="{3706D044-9960-4703-8746-1B3FD6EE979E}">
      <dgm:prSet/>
      <dgm:spPr/>
      <dgm:t>
        <a:bodyPr/>
        <a:lstStyle/>
        <a:p>
          <a:endParaRPr lang="th-TH" sz="1400"/>
        </a:p>
      </dgm:t>
    </dgm:pt>
    <dgm:pt modelId="{506CE8FE-F317-44A1-9E9E-AA63F9B40933}">
      <dgm:prSet custT="1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th-TH" sz="2800"/>
            <a:t>ความน่าเชื่อถือ (</a:t>
          </a:r>
          <a:r>
            <a:rPr lang="en-GB" sz="2800"/>
            <a:t>reliability)</a:t>
          </a:r>
          <a:endParaRPr lang="th-TH" sz="2800" dirty="0"/>
        </a:p>
      </dgm:t>
    </dgm:pt>
    <dgm:pt modelId="{D514052A-9AE2-4240-8234-E794225B1DF5}" type="parTrans" cxnId="{0CA54797-9AAC-4322-A94C-F24DB8B5DBD4}">
      <dgm:prSet/>
      <dgm:spPr/>
      <dgm:t>
        <a:bodyPr/>
        <a:lstStyle/>
        <a:p>
          <a:endParaRPr lang="th-TH" sz="1400"/>
        </a:p>
      </dgm:t>
    </dgm:pt>
    <dgm:pt modelId="{240525F7-4481-432D-A146-41AEB04A9884}" type="sibTrans" cxnId="{0CA54797-9AAC-4322-A94C-F24DB8B5DBD4}">
      <dgm:prSet/>
      <dgm:spPr/>
      <dgm:t>
        <a:bodyPr/>
        <a:lstStyle/>
        <a:p>
          <a:endParaRPr lang="th-TH" sz="1400"/>
        </a:p>
      </dgm:t>
    </dgm:pt>
    <dgm:pt modelId="{24054751-2C5D-4C4D-B8D2-42E99B96B2ED}">
      <dgm:prSet custT="1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th-TH" sz="2800"/>
            <a:t>ความเป็นเหตุเป็นผล</a:t>
          </a:r>
          <a:endParaRPr lang="th-TH" sz="2800" dirty="0"/>
        </a:p>
      </dgm:t>
    </dgm:pt>
    <dgm:pt modelId="{B243E6A7-FDF8-4DEC-8336-086042CEF364}" type="parTrans" cxnId="{F2D46CE4-36C5-4B74-A8C1-7E6D168EEF4C}">
      <dgm:prSet/>
      <dgm:spPr/>
      <dgm:t>
        <a:bodyPr/>
        <a:lstStyle/>
        <a:p>
          <a:endParaRPr lang="th-TH" sz="1400"/>
        </a:p>
      </dgm:t>
    </dgm:pt>
    <dgm:pt modelId="{92A87C89-41AC-44AD-9E9B-022838A15C42}" type="sibTrans" cxnId="{F2D46CE4-36C5-4B74-A8C1-7E6D168EEF4C}">
      <dgm:prSet/>
      <dgm:spPr/>
      <dgm:t>
        <a:bodyPr/>
        <a:lstStyle/>
        <a:p>
          <a:endParaRPr lang="th-TH" sz="1400"/>
        </a:p>
      </dgm:t>
    </dgm:pt>
    <dgm:pt modelId="{62C3E874-4273-45BA-BBBC-83F1C2B3CAC1}">
      <dgm:prSet custT="1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th-TH" sz="2800"/>
            <a:t>ความเชื่อใจ </a:t>
          </a:r>
          <a:r>
            <a:rPr lang="en-GB" sz="2800"/>
            <a:t>(trust)</a:t>
          </a:r>
          <a:endParaRPr lang="th-TH" sz="2800" dirty="0"/>
        </a:p>
      </dgm:t>
    </dgm:pt>
    <dgm:pt modelId="{1F1F28E9-437E-4A57-8AB5-3A9800B2C746}" type="parTrans" cxnId="{1103B857-C9ED-4156-9185-ACF7E6D4FDBA}">
      <dgm:prSet/>
      <dgm:spPr/>
      <dgm:t>
        <a:bodyPr/>
        <a:lstStyle/>
        <a:p>
          <a:endParaRPr lang="th-TH" sz="1400"/>
        </a:p>
      </dgm:t>
    </dgm:pt>
    <dgm:pt modelId="{997D28ED-501A-498A-9BF1-9FCCD10C95AB}" type="sibTrans" cxnId="{1103B857-C9ED-4156-9185-ACF7E6D4FDBA}">
      <dgm:prSet/>
      <dgm:spPr/>
      <dgm:t>
        <a:bodyPr/>
        <a:lstStyle/>
        <a:p>
          <a:endParaRPr lang="th-TH" sz="1400"/>
        </a:p>
      </dgm:t>
    </dgm:pt>
    <dgm:pt modelId="{4D68BD76-F155-452E-B165-8C9A88D5BA83}" type="pres">
      <dgm:prSet presAssocID="{37F9D0DE-CDF5-4FBA-8CF2-45EF0C51BF88}" presName="diagram" presStyleCnt="0">
        <dgm:presLayoutVars>
          <dgm:dir/>
          <dgm:resizeHandles val="exact"/>
        </dgm:presLayoutVars>
      </dgm:prSet>
      <dgm:spPr/>
    </dgm:pt>
    <dgm:pt modelId="{018420CA-25B5-42FA-A44C-5EA5C67A3B19}" type="pres">
      <dgm:prSet presAssocID="{C36CB398-881D-4198-A1DF-C416E0D7CE1E}" presName="node" presStyleLbl="node1" presStyleIdx="0" presStyleCnt="5">
        <dgm:presLayoutVars>
          <dgm:bulletEnabled val="1"/>
        </dgm:presLayoutVars>
      </dgm:prSet>
      <dgm:spPr/>
    </dgm:pt>
    <dgm:pt modelId="{B73655A8-4C71-46A6-8B27-C763BC56F992}" type="pres">
      <dgm:prSet presAssocID="{14D5EE3E-4107-48C8-A610-2F16BDE06D7B}" presName="sibTrans" presStyleCnt="0"/>
      <dgm:spPr/>
    </dgm:pt>
    <dgm:pt modelId="{CEF80D55-61D2-4606-BCC4-740C3743E0D5}" type="pres">
      <dgm:prSet presAssocID="{BA2FAA23-F71D-47A4-B1C9-63A77B57EFEC}" presName="node" presStyleLbl="node1" presStyleIdx="1" presStyleCnt="5">
        <dgm:presLayoutVars>
          <dgm:bulletEnabled val="1"/>
        </dgm:presLayoutVars>
      </dgm:prSet>
      <dgm:spPr/>
    </dgm:pt>
    <dgm:pt modelId="{701BC1ED-4344-43DC-AD12-5D8CA2BB5D42}" type="pres">
      <dgm:prSet presAssocID="{F43E6A13-E940-4666-9A45-85C9884E4728}" presName="sibTrans" presStyleCnt="0"/>
      <dgm:spPr/>
    </dgm:pt>
    <dgm:pt modelId="{AF93D14A-80B5-44ED-9D80-42A0B283FD4E}" type="pres">
      <dgm:prSet presAssocID="{506CE8FE-F317-44A1-9E9E-AA63F9B40933}" presName="node" presStyleLbl="node1" presStyleIdx="2" presStyleCnt="5">
        <dgm:presLayoutVars>
          <dgm:bulletEnabled val="1"/>
        </dgm:presLayoutVars>
      </dgm:prSet>
      <dgm:spPr/>
    </dgm:pt>
    <dgm:pt modelId="{76ADC484-EE4B-418C-8D89-41DCC0D50C80}" type="pres">
      <dgm:prSet presAssocID="{240525F7-4481-432D-A146-41AEB04A9884}" presName="sibTrans" presStyleCnt="0"/>
      <dgm:spPr/>
    </dgm:pt>
    <dgm:pt modelId="{3B9EB566-BE33-403C-B31F-E711393EDB66}" type="pres">
      <dgm:prSet presAssocID="{24054751-2C5D-4C4D-B8D2-42E99B96B2ED}" presName="node" presStyleLbl="node1" presStyleIdx="3" presStyleCnt="5">
        <dgm:presLayoutVars>
          <dgm:bulletEnabled val="1"/>
        </dgm:presLayoutVars>
      </dgm:prSet>
      <dgm:spPr/>
    </dgm:pt>
    <dgm:pt modelId="{81E237EC-0685-48F7-A688-BE1632711CA6}" type="pres">
      <dgm:prSet presAssocID="{92A87C89-41AC-44AD-9E9B-022838A15C42}" presName="sibTrans" presStyleCnt="0"/>
      <dgm:spPr/>
    </dgm:pt>
    <dgm:pt modelId="{DD7CC65B-BB2B-4555-AE6F-090B8C5F57E5}" type="pres">
      <dgm:prSet presAssocID="{62C3E874-4273-45BA-BBBC-83F1C2B3CAC1}" presName="node" presStyleLbl="node1" presStyleIdx="4" presStyleCnt="5">
        <dgm:presLayoutVars>
          <dgm:bulletEnabled val="1"/>
        </dgm:presLayoutVars>
      </dgm:prSet>
      <dgm:spPr/>
    </dgm:pt>
  </dgm:ptLst>
  <dgm:cxnLst>
    <dgm:cxn modelId="{BF34182D-1C2E-4C4B-A694-B881B329A4B9}" type="presOf" srcId="{C36CB398-881D-4198-A1DF-C416E0D7CE1E}" destId="{018420CA-25B5-42FA-A44C-5EA5C67A3B19}" srcOrd="0" destOrd="0" presId="urn:microsoft.com/office/officeart/2005/8/layout/default"/>
    <dgm:cxn modelId="{B71A3E5C-B73B-4E0F-A3C2-788BE1409933}" srcId="{37F9D0DE-CDF5-4FBA-8CF2-45EF0C51BF88}" destId="{C36CB398-881D-4198-A1DF-C416E0D7CE1E}" srcOrd="0" destOrd="0" parTransId="{8BD253A1-A8A8-42D0-ACF2-190B6DC09883}" sibTransId="{14D5EE3E-4107-48C8-A610-2F16BDE06D7B}"/>
    <dgm:cxn modelId="{3706D044-9960-4703-8746-1B3FD6EE979E}" srcId="{37F9D0DE-CDF5-4FBA-8CF2-45EF0C51BF88}" destId="{BA2FAA23-F71D-47A4-B1C9-63A77B57EFEC}" srcOrd="1" destOrd="0" parTransId="{80CC3F4B-759A-49D1-ADF9-D295BD9F03B6}" sibTransId="{F43E6A13-E940-4666-9A45-85C9884E4728}"/>
    <dgm:cxn modelId="{26F96370-BD81-483E-A81F-AC8D4C0656F7}" type="presOf" srcId="{37F9D0DE-CDF5-4FBA-8CF2-45EF0C51BF88}" destId="{4D68BD76-F155-452E-B165-8C9A88D5BA83}" srcOrd="0" destOrd="0" presId="urn:microsoft.com/office/officeart/2005/8/layout/default"/>
    <dgm:cxn modelId="{1103B857-C9ED-4156-9185-ACF7E6D4FDBA}" srcId="{37F9D0DE-CDF5-4FBA-8CF2-45EF0C51BF88}" destId="{62C3E874-4273-45BA-BBBC-83F1C2B3CAC1}" srcOrd="4" destOrd="0" parTransId="{1F1F28E9-437E-4A57-8AB5-3A9800B2C746}" sibTransId="{997D28ED-501A-498A-9BF1-9FCCD10C95AB}"/>
    <dgm:cxn modelId="{FBD52A58-A895-4221-B0E1-4F8763056251}" type="presOf" srcId="{BA2FAA23-F71D-47A4-B1C9-63A77B57EFEC}" destId="{CEF80D55-61D2-4606-BCC4-740C3743E0D5}" srcOrd="0" destOrd="0" presId="urn:microsoft.com/office/officeart/2005/8/layout/default"/>
    <dgm:cxn modelId="{105CD289-26A1-403E-BEC9-0FD1B68BD85C}" type="presOf" srcId="{24054751-2C5D-4C4D-B8D2-42E99B96B2ED}" destId="{3B9EB566-BE33-403C-B31F-E711393EDB66}" srcOrd="0" destOrd="0" presId="urn:microsoft.com/office/officeart/2005/8/layout/default"/>
    <dgm:cxn modelId="{47E69491-B6E4-4694-8E80-E589B6EB6B30}" type="presOf" srcId="{506CE8FE-F317-44A1-9E9E-AA63F9B40933}" destId="{AF93D14A-80B5-44ED-9D80-42A0B283FD4E}" srcOrd="0" destOrd="0" presId="urn:microsoft.com/office/officeart/2005/8/layout/default"/>
    <dgm:cxn modelId="{0CA54797-9AAC-4322-A94C-F24DB8B5DBD4}" srcId="{37F9D0DE-CDF5-4FBA-8CF2-45EF0C51BF88}" destId="{506CE8FE-F317-44A1-9E9E-AA63F9B40933}" srcOrd="2" destOrd="0" parTransId="{D514052A-9AE2-4240-8234-E794225B1DF5}" sibTransId="{240525F7-4481-432D-A146-41AEB04A9884}"/>
    <dgm:cxn modelId="{E942AEBB-2C43-4DDB-9988-B528A6E5952B}" type="presOf" srcId="{62C3E874-4273-45BA-BBBC-83F1C2B3CAC1}" destId="{DD7CC65B-BB2B-4555-AE6F-090B8C5F57E5}" srcOrd="0" destOrd="0" presId="urn:microsoft.com/office/officeart/2005/8/layout/default"/>
    <dgm:cxn modelId="{F2D46CE4-36C5-4B74-A8C1-7E6D168EEF4C}" srcId="{37F9D0DE-CDF5-4FBA-8CF2-45EF0C51BF88}" destId="{24054751-2C5D-4C4D-B8D2-42E99B96B2ED}" srcOrd="3" destOrd="0" parTransId="{B243E6A7-FDF8-4DEC-8336-086042CEF364}" sibTransId="{92A87C89-41AC-44AD-9E9B-022838A15C42}"/>
    <dgm:cxn modelId="{467439B8-0952-4EEF-89A6-D2551496E24C}" type="presParOf" srcId="{4D68BD76-F155-452E-B165-8C9A88D5BA83}" destId="{018420CA-25B5-42FA-A44C-5EA5C67A3B19}" srcOrd="0" destOrd="0" presId="urn:microsoft.com/office/officeart/2005/8/layout/default"/>
    <dgm:cxn modelId="{AE77D940-8B01-48EC-B04E-4FB12663BF03}" type="presParOf" srcId="{4D68BD76-F155-452E-B165-8C9A88D5BA83}" destId="{B73655A8-4C71-46A6-8B27-C763BC56F992}" srcOrd="1" destOrd="0" presId="urn:microsoft.com/office/officeart/2005/8/layout/default"/>
    <dgm:cxn modelId="{325A3193-A9B6-4377-A2A5-E663ACBE219E}" type="presParOf" srcId="{4D68BD76-F155-452E-B165-8C9A88D5BA83}" destId="{CEF80D55-61D2-4606-BCC4-740C3743E0D5}" srcOrd="2" destOrd="0" presId="urn:microsoft.com/office/officeart/2005/8/layout/default"/>
    <dgm:cxn modelId="{5C728540-C1EB-4D9F-92C2-0313B60C7772}" type="presParOf" srcId="{4D68BD76-F155-452E-B165-8C9A88D5BA83}" destId="{701BC1ED-4344-43DC-AD12-5D8CA2BB5D42}" srcOrd="3" destOrd="0" presId="urn:microsoft.com/office/officeart/2005/8/layout/default"/>
    <dgm:cxn modelId="{B3425126-837B-4AFF-9AEF-4912CF6475A1}" type="presParOf" srcId="{4D68BD76-F155-452E-B165-8C9A88D5BA83}" destId="{AF93D14A-80B5-44ED-9D80-42A0B283FD4E}" srcOrd="4" destOrd="0" presId="urn:microsoft.com/office/officeart/2005/8/layout/default"/>
    <dgm:cxn modelId="{8F743AC8-29A2-4783-9BD5-9914B37DA7D6}" type="presParOf" srcId="{4D68BD76-F155-452E-B165-8C9A88D5BA83}" destId="{76ADC484-EE4B-418C-8D89-41DCC0D50C80}" srcOrd="5" destOrd="0" presId="urn:microsoft.com/office/officeart/2005/8/layout/default"/>
    <dgm:cxn modelId="{E9026647-A5CC-4FED-B255-BFCAD9452DBA}" type="presParOf" srcId="{4D68BD76-F155-452E-B165-8C9A88D5BA83}" destId="{3B9EB566-BE33-403C-B31F-E711393EDB66}" srcOrd="6" destOrd="0" presId="urn:microsoft.com/office/officeart/2005/8/layout/default"/>
    <dgm:cxn modelId="{A6639196-A4BA-4C5D-8601-62EC7DF5B0C2}" type="presParOf" srcId="{4D68BD76-F155-452E-B165-8C9A88D5BA83}" destId="{81E237EC-0685-48F7-A688-BE1632711CA6}" srcOrd="7" destOrd="0" presId="urn:microsoft.com/office/officeart/2005/8/layout/default"/>
    <dgm:cxn modelId="{88A55C7A-7C48-4188-874F-748884C5C879}" type="presParOf" srcId="{4D68BD76-F155-452E-B165-8C9A88D5BA83}" destId="{DD7CC65B-BB2B-4555-AE6F-090B8C5F57E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F86352-DDA9-445A-8C43-44F7DD2C287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66EFE14-F706-4747-B615-31C2FC9FB4BD}">
      <dgm:prSet phldrT="[Text]" custT="1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th-TH" sz="1800" b="1" dirty="0"/>
            <a:t>คำอธิบายเฉพาะที่บนจุด</a:t>
          </a:r>
          <a:br>
            <a:rPr lang="en-GB" sz="1800" dirty="0"/>
          </a:br>
          <a:r>
            <a:rPr lang="en-GB" sz="1800" dirty="0"/>
            <a:t>(local explanation on single data point)</a:t>
          </a:r>
          <a:endParaRPr lang="th-TH" sz="1800" dirty="0"/>
        </a:p>
      </dgm:t>
    </dgm:pt>
    <dgm:pt modelId="{D1B7DF7E-798A-4941-BF82-42985424C7B5}" type="parTrans" cxnId="{5F1E4A82-7C79-42ED-BBB9-EED2257134AA}">
      <dgm:prSet/>
      <dgm:spPr/>
      <dgm:t>
        <a:bodyPr/>
        <a:lstStyle/>
        <a:p>
          <a:endParaRPr lang="th-TH" sz="1400"/>
        </a:p>
      </dgm:t>
    </dgm:pt>
    <dgm:pt modelId="{D0959AEC-F9EC-4C27-B7D7-D1803215EAFE}" type="sibTrans" cxnId="{5F1E4A82-7C79-42ED-BBB9-EED2257134AA}">
      <dgm:prSet custT="1"/>
      <dgm:spPr/>
      <dgm:t>
        <a:bodyPr/>
        <a:lstStyle/>
        <a:p>
          <a:endParaRPr lang="th-TH" sz="1400"/>
        </a:p>
      </dgm:t>
    </dgm:pt>
    <dgm:pt modelId="{97CE6A70-087E-494A-85AC-AF2DA2638A96}">
      <dgm:prSet phldrT="[Text]" custT="1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th-TH" sz="1600" b="1" dirty="0"/>
            <a:t>คำอธิบายเฉพาะที่บนกลุ่ม</a:t>
          </a:r>
          <a:br>
            <a:rPr lang="en-GB" sz="1600" dirty="0"/>
          </a:br>
          <a:r>
            <a:rPr lang="en-GB" sz="1600" dirty="0"/>
            <a:t>(local explanation on group)</a:t>
          </a:r>
          <a:endParaRPr lang="th-TH" sz="1600" dirty="0"/>
        </a:p>
      </dgm:t>
    </dgm:pt>
    <dgm:pt modelId="{5B4FB22C-EC44-42D1-BA59-56A2AA38C5E2}" type="parTrans" cxnId="{077CBA36-BE2C-436D-84F7-8B368251C31A}">
      <dgm:prSet/>
      <dgm:spPr/>
      <dgm:t>
        <a:bodyPr/>
        <a:lstStyle/>
        <a:p>
          <a:endParaRPr lang="th-TH" sz="1400"/>
        </a:p>
      </dgm:t>
    </dgm:pt>
    <dgm:pt modelId="{7509AB73-05BA-4D2B-866F-72511DC8B56C}" type="sibTrans" cxnId="{077CBA36-BE2C-436D-84F7-8B368251C31A}">
      <dgm:prSet custT="1"/>
      <dgm:spPr/>
      <dgm:t>
        <a:bodyPr/>
        <a:lstStyle/>
        <a:p>
          <a:endParaRPr lang="th-TH" sz="1400"/>
        </a:p>
      </dgm:t>
    </dgm:pt>
    <dgm:pt modelId="{A1FA5206-716E-4C91-9368-55FBE53ABB14}">
      <dgm:prSet phldrT="[Text]" custT="1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th-TH" sz="1800" b="1" dirty="0"/>
            <a:t>คำอธิบายครอบคลุม</a:t>
          </a:r>
          <a:br>
            <a:rPr lang="en-GB" sz="1800" dirty="0"/>
          </a:br>
          <a:r>
            <a:rPr lang="en-GB" sz="1800" dirty="0"/>
            <a:t>(global explanation)</a:t>
          </a:r>
          <a:endParaRPr lang="th-TH" sz="1800" dirty="0"/>
        </a:p>
      </dgm:t>
    </dgm:pt>
    <dgm:pt modelId="{327F9EB5-CBB5-4F6E-A583-7015007B1924}" type="parTrans" cxnId="{F219B008-089F-42CE-AFD0-5F5693D72D1F}">
      <dgm:prSet/>
      <dgm:spPr/>
      <dgm:t>
        <a:bodyPr/>
        <a:lstStyle/>
        <a:p>
          <a:endParaRPr lang="th-TH" sz="1400"/>
        </a:p>
      </dgm:t>
    </dgm:pt>
    <dgm:pt modelId="{8EBFFADE-0C59-4DF9-A7CF-E53429FB1B9B}" type="sibTrans" cxnId="{F219B008-089F-42CE-AFD0-5F5693D72D1F}">
      <dgm:prSet/>
      <dgm:spPr/>
      <dgm:t>
        <a:bodyPr/>
        <a:lstStyle/>
        <a:p>
          <a:endParaRPr lang="th-TH" sz="1400"/>
        </a:p>
      </dgm:t>
    </dgm:pt>
    <dgm:pt modelId="{F0EAEDF4-47FA-4493-A772-FFF352170B36}" type="pres">
      <dgm:prSet presAssocID="{50F86352-DDA9-445A-8C43-44F7DD2C2875}" presName="Name0" presStyleCnt="0">
        <dgm:presLayoutVars>
          <dgm:dir/>
          <dgm:resizeHandles val="exact"/>
        </dgm:presLayoutVars>
      </dgm:prSet>
      <dgm:spPr/>
    </dgm:pt>
    <dgm:pt modelId="{CA292ECA-EFF5-49D2-B341-B982DA97A13F}" type="pres">
      <dgm:prSet presAssocID="{366EFE14-F706-4747-B615-31C2FC9FB4BD}" presName="node" presStyleLbl="node1" presStyleIdx="0" presStyleCnt="3">
        <dgm:presLayoutVars>
          <dgm:bulletEnabled val="1"/>
        </dgm:presLayoutVars>
      </dgm:prSet>
      <dgm:spPr/>
    </dgm:pt>
    <dgm:pt modelId="{0823DBBA-A174-4CF4-A823-B17DD5D09C65}" type="pres">
      <dgm:prSet presAssocID="{D0959AEC-F9EC-4C27-B7D7-D1803215EAFE}" presName="sibTrans" presStyleLbl="sibTrans2D1" presStyleIdx="0" presStyleCnt="2"/>
      <dgm:spPr/>
    </dgm:pt>
    <dgm:pt modelId="{F9B7EB15-8A2D-41F2-A31D-E89428E1CB1C}" type="pres">
      <dgm:prSet presAssocID="{D0959AEC-F9EC-4C27-B7D7-D1803215EAFE}" presName="connectorText" presStyleLbl="sibTrans2D1" presStyleIdx="0" presStyleCnt="2"/>
      <dgm:spPr/>
    </dgm:pt>
    <dgm:pt modelId="{8455B33F-1BA9-4B53-865E-CD096D3F82B0}" type="pres">
      <dgm:prSet presAssocID="{97CE6A70-087E-494A-85AC-AF2DA2638A96}" presName="node" presStyleLbl="node1" presStyleIdx="1" presStyleCnt="3">
        <dgm:presLayoutVars>
          <dgm:bulletEnabled val="1"/>
        </dgm:presLayoutVars>
      </dgm:prSet>
      <dgm:spPr/>
    </dgm:pt>
    <dgm:pt modelId="{F8C05229-C299-4C50-B2A3-735048AF74CB}" type="pres">
      <dgm:prSet presAssocID="{7509AB73-05BA-4D2B-866F-72511DC8B56C}" presName="sibTrans" presStyleLbl="sibTrans2D1" presStyleIdx="1" presStyleCnt="2"/>
      <dgm:spPr/>
    </dgm:pt>
    <dgm:pt modelId="{383B2398-C265-42D5-955D-AE000E5F7340}" type="pres">
      <dgm:prSet presAssocID="{7509AB73-05BA-4D2B-866F-72511DC8B56C}" presName="connectorText" presStyleLbl="sibTrans2D1" presStyleIdx="1" presStyleCnt="2"/>
      <dgm:spPr/>
    </dgm:pt>
    <dgm:pt modelId="{36EF2CA4-6293-40EE-8F6C-624947AA0D68}" type="pres">
      <dgm:prSet presAssocID="{A1FA5206-716E-4C91-9368-55FBE53ABB14}" presName="node" presStyleLbl="node1" presStyleIdx="2" presStyleCnt="3">
        <dgm:presLayoutVars>
          <dgm:bulletEnabled val="1"/>
        </dgm:presLayoutVars>
      </dgm:prSet>
      <dgm:spPr/>
    </dgm:pt>
  </dgm:ptLst>
  <dgm:cxnLst>
    <dgm:cxn modelId="{F219B008-089F-42CE-AFD0-5F5693D72D1F}" srcId="{50F86352-DDA9-445A-8C43-44F7DD2C2875}" destId="{A1FA5206-716E-4C91-9368-55FBE53ABB14}" srcOrd="2" destOrd="0" parTransId="{327F9EB5-CBB5-4F6E-A583-7015007B1924}" sibTransId="{8EBFFADE-0C59-4DF9-A7CF-E53429FB1B9B}"/>
    <dgm:cxn modelId="{75AAA80D-3B66-4E6C-8C75-C05B7DE620E6}" type="presOf" srcId="{7509AB73-05BA-4D2B-866F-72511DC8B56C}" destId="{383B2398-C265-42D5-955D-AE000E5F7340}" srcOrd="1" destOrd="0" presId="urn:microsoft.com/office/officeart/2005/8/layout/process1"/>
    <dgm:cxn modelId="{4DE5CB26-0A74-4654-93DC-BDC07E433640}" type="presOf" srcId="{7509AB73-05BA-4D2B-866F-72511DC8B56C}" destId="{F8C05229-C299-4C50-B2A3-735048AF74CB}" srcOrd="0" destOrd="0" presId="urn:microsoft.com/office/officeart/2005/8/layout/process1"/>
    <dgm:cxn modelId="{6F2A1E2B-9770-4104-BE51-3919C025A824}" type="presOf" srcId="{97CE6A70-087E-494A-85AC-AF2DA2638A96}" destId="{8455B33F-1BA9-4B53-865E-CD096D3F82B0}" srcOrd="0" destOrd="0" presId="urn:microsoft.com/office/officeart/2005/8/layout/process1"/>
    <dgm:cxn modelId="{077CBA36-BE2C-436D-84F7-8B368251C31A}" srcId="{50F86352-DDA9-445A-8C43-44F7DD2C2875}" destId="{97CE6A70-087E-494A-85AC-AF2DA2638A96}" srcOrd="1" destOrd="0" parTransId="{5B4FB22C-EC44-42D1-BA59-56A2AA38C5E2}" sibTransId="{7509AB73-05BA-4D2B-866F-72511DC8B56C}"/>
    <dgm:cxn modelId="{0C97EF45-D839-4CBC-9BC1-2951A29EAEFC}" type="presOf" srcId="{50F86352-DDA9-445A-8C43-44F7DD2C2875}" destId="{F0EAEDF4-47FA-4493-A772-FFF352170B36}" srcOrd="0" destOrd="0" presId="urn:microsoft.com/office/officeart/2005/8/layout/process1"/>
    <dgm:cxn modelId="{01197655-8DB0-4877-BD7C-553BA19FFF28}" type="presOf" srcId="{366EFE14-F706-4747-B615-31C2FC9FB4BD}" destId="{CA292ECA-EFF5-49D2-B341-B982DA97A13F}" srcOrd="0" destOrd="0" presId="urn:microsoft.com/office/officeart/2005/8/layout/process1"/>
    <dgm:cxn modelId="{5F1E4A82-7C79-42ED-BBB9-EED2257134AA}" srcId="{50F86352-DDA9-445A-8C43-44F7DD2C2875}" destId="{366EFE14-F706-4747-B615-31C2FC9FB4BD}" srcOrd="0" destOrd="0" parTransId="{D1B7DF7E-798A-4941-BF82-42985424C7B5}" sibTransId="{D0959AEC-F9EC-4C27-B7D7-D1803215EAFE}"/>
    <dgm:cxn modelId="{EDA3B0A3-89E7-4F07-94EC-0AA212BDEAC1}" type="presOf" srcId="{D0959AEC-F9EC-4C27-B7D7-D1803215EAFE}" destId="{0823DBBA-A174-4CF4-A823-B17DD5D09C65}" srcOrd="0" destOrd="0" presId="urn:microsoft.com/office/officeart/2005/8/layout/process1"/>
    <dgm:cxn modelId="{63BCEEE8-398A-4895-A70F-79DC535B4205}" type="presOf" srcId="{A1FA5206-716E-4C91-9368-55FBE53ABB14}" destId="{36EF2CA4-6293-40EE-8F6C-624947AA0D68}" srcOrd="0" destOrd="0" presId="urn:microsoft.com/office/officeart/2005/8/layout/process1"/>
    <dgm:cxn modelId="{27C48DEB-6032-4E61-AE11-8C85BFC09C07}" type="presOf" srcId="{D0959AEC-F9EC-4C27-B7D7-D1803215EAFE}" destId="{F9B7EB15-8A2D-41F2-A31D-E89428E1CB1C}" srcOrd="1" destOrd="0" presId="urn:microsoft.com/office/officeart/2005/8/layout/process1"/>
    <dgm:cxn modelId="{637A9BDC-8D5B-4F91-9D95-3BACCA03D77F}" type="presParOf" srcId="{F0EAEDF4-47FA-4493-A772-FFF352170B36}" destId="{CA292ECA-EFF5-49D2-B341-B982DA97A13F}" srcOrd="0" destOrd="0" presId="urn:microsoft.com/office/officeart/2005/8/layout/process1"/>
    <dgm:cxn modelId="{3E5109F0-2F76-4137-8138-F1D995C9E831}" type="presParOf" srcId="{F0EAEDF4-47FA-4493-A772-FFF352170B36}" destId="{0823DBBA-A174-4CF4-A823-B17DD5D09C65}" srcOrd="1" destOrd="0" presId="urn:microsoft.com/office/officeart/2005/8/layout/process1"/>
    <dgm:cxn modelId="{BC57A9D8-D6C2-4BFA-AD2D-9420CB8D1831}" type="presParOf" srcId="{0823DBBA-A174-4CF4-A823-B17DD5D09C65}" destId="{F9B7EB15-8A2D-41F2-A31D-E89428E1CB1C}" srcOrd="0" destOrd="0" presId="urn:microsoft.com/office/officeart/2005/8/layout/process1"/>
    <dgm:cxn modelId="{07192362-F62E-493E-A958-BFEC843FF343}" type="presParOf" srcId="{F0EAEDF4-47FA-4493-A772-FFF352170B36}" destId="{8455B33F-1BA9-4B53-865E-CD096D3F82B0}" srcOrd="2" destOrd="0" presId="urn:microsoft.com/office/officeart/2005/8/layout/process1"/>
    <dgm:cxn modelId="{0974AC2D-67E6-4EF0-9425-6BDAFD1EFE05}" type="presParOf" srcId="{F0EAEDF4-47FA-4493-A772-FFF352170B36}" destId="{F8C05229-C299-4C50-B2A3-735048AF74CB}" srcOrd="3" destOrd="0" presId="urn:microsoft.com/office/officeart/2005/8/layout/process1"/>
    <dgm:cxn modelId="{A49ABBDB-53BB-4781-A9A7-D51DEFE3672A}" type="presParOf" srcId="{F8C05229-C299-4C50-B2A3-735048AF74CB}" destId="{383B2398-C265-42D5-955D-AE000E5F7340}" srcOrd="0" destOrd="0" presId="urn:microsoft.com/office/officeart/2005/8/layout/process1"/>
    <dgm:cxn modelId="{22E53920-95EF-48A7-981A-89F24E2A22DD}" type="presParOf" srcId="{F0EAEDF4-47FA-4493-A772-FFF352170B36}" destId="{36EF2CA4-6293-40EE-8F6C-624947AA0D6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AC340C-5C63-46DC-975A-E038780B624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F1D3C67F-5A11-4BBF-AE9A-E534A50D0680}">
      <dgm:prSet phldrT="[Text]"/>
      <dgm:spPr/>
      <dgm:t>
        <a:bodyPr/>
        <a:lstStyle/>
        <a:p>
          <a:r>
            <a:rPr lang="th-TH" dirty="0"/>
            <a:t>เชียร์ลุงตู่</a:t>
          </a:r>
          <a:r>
            <a:rPr lang="en-GB" dirty="0"/>
            <a:t>?</a:t>
          </a:r>
          <a:endParaRPr lang="th-TH" dirty="0"/>
        </a:p>
      </dgm:t>
    </dgm:pt>
    <dgm:pt modelId="{74216BFC-3C17-4018-8C98-AB31D2B437D6}" type="parTrans" cxnId="{E073A300-E1DB-414A-85AD-59569945D9DE}">
      <dgm:prSet/>
      <dgm:spPr/>
      <dgm:t>
        <a:bodyPr/>
        <a:lstStyle/>
        <a:p>
          <a:endParaRPr lang="th-TH"/>
        </a:p>
      </dgm:t>
    </dgm:pt>
    <dgm:pt modelId="{849597B8-5151-41AA-98CD-6E3134CBF045}" type="sibTrans" cxnId="{E073A300-E1DB-414A-85AD-59569945D9DE}">
      <dgm:prSet/>
      <dgm:spPr/>
      <dgm:t>
        <a:bodyPr/>
        <a:lstStyle/>
        <a:p>
          <a:endParaRPr lang="th-TH"/>
        </a:p>
      </dgm:t>
    </dgm:pt>
    <dgm:pt modelId="{FA7B1817-1502-47A3-9717-BFC20CF3ECE3}">
      <dgm:prSet phldrT="[Text]"/>
      <dgm:spPr/>
      <dgm:t>
        <a:bodyPr/>
        <a:lstStyle/>
        <a:p>
          <a:r>
            <a:rPr lang="th-TH" dirty="0" err="1"/>
            <a:t>สลิ่ม</a:t>
          </a:r>
          <a:endParaRPr lang="th-TH" dirty="0"/>
        </a:p>
      </dgm:t>
    </dgm:pt>
    <dgm:pt modelId="{E696545F-7F1E-4EED-B2E8-E8E5B631DE4C}" type="parTrans" cxnId="{5A519324-74AF-4243-A47B-D90103F4C95E}">
      <dgm:prSet/>
      <dgm:spPr/>
      <dgm:t>
        <a:bodyPr/>
        <a:lstStyle/>
        <a:p>
          <a:endParaRPr lang="th-TH"/>
        </a:p>
      </dgm:t>
    </dgm:pt>
    <dgm:pt modelId="{3475A7BE-C51B-4815-8989-D584BC7C3AA4}" type="sibTrans" cxnId="{5A519324-74AF-4243-A47B-D90103F4C95E}">
      <dgm:prSet/>
      <dgm:spPr/>
      <dgm:t>
        <a:bodyPr/>
        <a:lstStyle/>
        <a:p>
          <a:endParaRPr lang="th-TH"/>
        </a:p>
      </dgm:t>
    </dgm:pt>
    <dgm:pt modelId="{976E04B1-C68F-4EC2-8DBA-598900A38F2E}">
      <dgm:prSet phldrT="[Text]"/>
      <dgm:spPr/>
      <dgm:t>
        <a:bodyPr/>
        <a:lstStyle/>
        <a:p>
          <a:r>
            <a:rPr lang="th-TH" dirty="0"/>
            <a:t>เชียร์ธนาธร</a:t>
          </a:r>
          <a:r>
            <a:rPr lang="en-GB" dirty="0"/>
            <a:t>?</a:t>
          </a:r>
          <a:endParaRPr lang="th-TH" dirty="0"/>
        </a:p>
      </dgm:t>
    </dgm:pt>
    <dgm:pt modelId="{9B307146-EE35-4B74-92B7-BA9D6B95A214}" type="parTrans" cxnId="{1FC3BEA3-C9BC-4B54-A993-0D285C379F20}">
      <dgm:prSet/>
      <dgm:spPr/>
      <dgm:t>
        <a:bodyPr/>
        <a:lstStyle/>
        <a:p>
          <a:endParaRPr lang="th-TH"/>
        </a:p>
      </dgm:t>
    </dgm:pt>
    <dgm:pt modelId="{CF152703-14F8-4A40-8A85-40359FFAAFA5}" type="sibTrans" cxnId="{1FC3BEA3-C9BC-4B54-A993-0D285C379F20}">
      <dgm:prSet/>
      <dgm:spPr/>
      <dgm:t>
        <a:bodyPr/>
        <a:lstStyle/>
        <a:p>
          <a:endParaRPr lang="th-TH"/>
        </a:p>
      </dgm:t>
    </dgm:pt>
    <dgm:pt modelId="{D8B33327-4615-4F37-8143-F6072A8E9B43}">
      <dgm:prSet phldrT="[Text]"/>
      <dgm:spPr/>
      <dgm:t>
        <a:bodyPr/>
        <a:lstStyle/>
        <a:p>
          <a:r>
            <a:rPr lang="th-TH" dirty="0"/>
            <a:t>ควายส้ม</a:t>
          </a:r>
        </a:p>
      </dgm:t>
    </dgm:pt>
    <dgm:pt modelId="{342ACC5D-98DE-4B7C-B161-6C6D48BADE59}" type="parTrans" cxnId="{1F6C0B7F-1D91-4DD8-80B4-EFA8947D16FA}">
      <dgm:prSet/>
      <dgm:spPr/>
      <dgm:t>
        <a:bodyPr/>
        <a:lstStyle/>
        <a:p>
          <a:endParaRPr lang="th-TH"/>
        </a:p>
      </dgm:t>
    </dgm:pt>
    <dgm:pt modelId="{DA35F540-4D65-46BC-ABB6-22127699C8B8}" type="sibTrans" cxnId="{1F6C0B7F-1D91-4DD8-80B4-EFA8947D16FA}">
      <dgm:prSet/>
      <dgm:spPr/>
      <dgm:t>
        <a:bodyPr/>
        <a:lstStyle/>
        <a:p>
          <a:endParaRPr lang="th-TH"/>
        </a:p>
      </dgm:t>
    </dgm:pt>
    <dgm:pt modelId="{E59425C5-E80E-4DE1-B50D-4C1EE893E937}">
      <dgm:prSet phldrT="[Text]"/>
      <dgm:spPr/>
      <dgm:t>
        <a:bodyPr/>
        <a:lstStyle/>
        <a:p>
          <a:r>
            <a:rPr lang="th-TH" dirty="0"/>
            <a:t>ควายแดง</a:t>
          </a:r>
        </a:p>
      </dgm:t>
    </dgm:pt>
    <dgm:pt modelId="{D80023D8-D872-4CAB-9276-84CB981AEDB8}" type="parTrans" cxnId="{BDBBF966-8459-46E4-9A4C-F0B008E4FBCC}">
      <dgm:prSet/>
      <dgm:spPr/>
      <dgm:t>
        <a:bodyPr/>
        <a:lstStyle/>
        <a:p>
          <a:endParaRPr lang="th-TH"/>
        </a:p>
      </dgm:t>
    </dgm:pt>
    <dgm:pt modelId="{2CBC41A9-9863-4FEB-93C8-0CEC80A13646}" type="sibTrans" cxnId="{BDBBF966-8459-46E4-9A4C-F0B008E4FBCC}">
      <dgm:prSet/>
      <dgm:spPr/>
      <dgm:t>
        <a:bodyPr/>
        <a:lstStyle/>
        <a:p>
          <a:endParaRPr lang="th-TH"/>
        </a:p>
      </dgm:t>
    </dgm:pt>
    <dgm:pt modelId="{145BB54C-8AA9-4827-878C-862B4F2EBDA8}">
      <dgm:prSet phldrT="[Text]"/>
      <dgm:spPr/>
      <dgm:t>
        <a:bodyPr/>
        <a:lstStyle/>
        <a:p>
          <a:r>
            <a:rPr lang="th-TH" dirty="0"/>
            <a:t>ใช่</a:t>
          </a:r>
        </a:p>
      </dgm:t>
    </dgm:pt>
    <dgm:pt modelId="{5AB4A7AF-271A-4FCA-91DF-D32F78E18FB1}" type="parTrans" cxnId="{D06EB94A-550C-4068-9547-0033E0029A81}">
      <dgm:prSet/>
      <dgm:spPr/>
      <dgm:t>
        <a:bodyPr/>
        <a:lstStyle/>
        <a:p>
          <a:endParaRPr lang="th-TH"/>
        </a:p>
      </dgm:t>
    </dgm:pt>
    <dgm:pt modelId="{8855A3F3-9208-4C59-B6B0-468A96FAAE47}" type="sibTrans" cxnId="{D06EB94A-550C-4068-9547-0033E0029A81}">
      <dgm:prSet/>
      <dgm:spPr/>
      <dgm:t>
        <a:bodyPr/>
        <a:lstStyle/>
        <a:p>
          <a:endParaRPr lang="th-TH"/>
        </a:p>
      </dgm:t>
    </dgm:pt>
    <dgm:pt modelId="{099CED0A-BC07-4F14-B15D-118A61CA07D2}">
      <dgm:prSet phldrT="[Text]"/>
      <dgm:spPr/>
      <dgm:t>
        <a:bodyPr/>
        <a:lstStyle/>
        <a:p>
          <a:r>
            <a:rPr lang="th-TH" dirty="0"/>
            <a:t>ใช่</a:t>
          </a:r>
        </a:p>
      </dgm:t>
    </dgm:pt>
    <dgm:pt modelId="{67E4EE18-4F12-4135-847C-5629BA59E5D4}" type="parTrans" cxnId="{9F908E00-B10B-4C8B-A3AA-4308E63D8A82}">
      <dgm:prSet/>
      <dgm:spPr/>
      <dgm:t>
        <a:bodyPr/>
        <a:lstStyle/>
        <a:p>
          <a:endParaRPr lang="th-TH"/>
        </a:p>
      </dgm:t>
    </dgm:pt>
    <dgm:pt modelId="{F8DF580F-C28E-415A-B3DB-34E7A8D5249B}" type="sibTrans" cxnId="{9F908E00-B10B-4C8B-A3AA-4308E63D8A82}">
      <dgm:prSet/>
      <dgm:spPr/>
      <dgm:t>
        <a:bodyPr/>
        <a:lstStyle/>
        <a:p>
          <a:endParaRPr lang="th-TH"/>
        </a:p>
      </dgm:t>
    </dgm:pt>
    <dgm:pt modelId="{2EBBDB63-FFC1-41E4-AFA3-7BDA2812C160}">
      <dgm:prSet phldrT="[Text]"/>
      <dgm:spPr/>
      <dgm:t>
        <a:bodyPr/>
        <a:lstStyle/>
        <a:p>
          <a:r>
            <a:rPr lang="th-TH" dirty="0"/>
            <a:t>ไม่</a:t>
          </a:r>
        </a:p>
      </dgm:t>
    </dgm:pt>
    <dgm:pt modelId="{DC3852B8-4094-42CD-B439-2F80A6712FAE}" type="parTrans" cxnId="{BDE3FA94-2B59-48A6-91F3-E7FA20ABF73B}">
      <dgm:prSet/>
      <dgm:spPr/>
      <dgm:t>
        <a:bodyPr/>
        <a:lstStyle/>
        <a:p>
          <a:endParaRPr lang="th-TH"/>
        </a:p>
      </dgm:t>
    </dgm:pt>
    <dgm:pt modelId="{DAE7FA85-D9E0-4BA2-A4FB-BC928B5F54B5}" type="sibTrans" cxnId="{BDE3FA94-2B59-48A6-91F3-E7FA20ABF73B}">
      <dgm:prSet/>
      <dgm:spPr/>
      <dgm:t>
        <a:bodyPr/>
        <a:lstStyle/>
        <a:p>
          <a:endParaRPr lang="th-TH"/>
        </a:p>
      </dgm:t>
    </dgm:pt>
    <dgm:pt modelId="{379CE1BC-AF64-4CCC-A2A4-2B34E9C8634F}">
      <dgm:prSet phldrT="[Text]"/>
      <dgm:spPr/>
      <dgm:t>
        <a:bodyPr/>
        <a:lstStyle/>
        <a:p>
          <a:r>
            <a:rPr lang="th-TH" dirty="0"/>
            <a:t>ไม่</a:t>
          </a:r>
        </a:p>
      </dgm:t>
    </dgm:pt>
    <dgm:pt modelId="{BDC2D553-2AED-47ED-A995-5137FB86FF47}" type="parTrans" cxnId="{D036CE25-3379-4A03-9856-949CB7782E3B}">
      <dgm:prSet/>
      <dgm:spPr/>
      <dgm:t>
        <a:bodyPr/>
        <a:lstStyle/>
        <a:p>
          <a:endParaRPr lang="th-TH"/>
        </a:p>
      </dgm:t>
    </dgm:pt>
    <dgm:pt modelId="{C01D3413-8EFE-42B7-BB83-1BB77982A7F1}" type="sibTrans" cxnId="{D036CE25-3379-4A03-9856-949CB7782E3B}">
      <dgm:prSet/>
      <dgm:spPr/>
      <dgm:t>
        <a:bodyPr/>
        <a:lstStyle/>
        <a:p>
          <a:endParaRPr lang="th-TH"/>
        </a:p>
      </dgm:t>
    </dgm:pt>
    <dgm:pt modelId="{9496A0CB-B584-44A1-9463-E8325CA2888E}" type="pres">
      <dgm:prSet presAssocID="{F5AC340C-5C63-46DC-975A-E038780B624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1FD959E-F844-4C07-8F32-9087E2BE6647}" type="pres">
      <dgm:prSet presAssocID="{F1D3C67F-5A11-4BBF-AE9A-E534A50D0680}" presName="root1" presStyleCnt="0"/>
      <dgm:spPr/>
    </dgm:pt>
    <dgm:pt modelId="{7C09450F-B09C-4728-BF1C-193003F03805}" type="pres">
      <dgm:prSet presAssocID="{F1D3C67F-5A11-4BBF-AE9A-E534A50D0680}" presName="LevelOneTextNode" presStyleLbl="node0" presStyleIdx="0" presStyleCnt="1">
        <dgm:presLayoutVars>
          <dgm:chPref val="3"/>
        </dgm:presLayoutVars>
      </dgm:prSet>
      <dgm:spPr/>
    </dgm:pt>
    <dgm:pt modelId="{F66E8361-3789-4A6C-BC9D-B59DA17EEBC0}" type="pres">
      <dgm:prSet presAssocID="{F1D3C67F-5A11-4BBF-AE9A-E534A50D0680}" presName="level2hierChild" presStyleCnt="0"/>
      <dgm:spPr/>
    </dgm:pt>
    <dgm:pt modelId="{C8386FB1-890C-455E-8874-F4886F2FA38D}" type="pres">
      <dgm:prSet presAssocID="{5AB4A7AF-271A-4FCA-91DF-D32F78E18FB1}" presName="conn2-1" presStyleLbl="parChTrans1D2" presStyleIdx="0" presStyleCnt="2"/>
      <dgm:spPr/>
    </dgm:pt>
    <dgm:pt modelId="{86B82F19-4584-401C-BDB3-957D2F8F9DCE}" type="pres">
      <dgm:prSet presAssocID="{5AB4A7AF-271A-4FCA-91DF-D32F78E18FB1}" presName="connTx" presStyleLbl="parChTrans1D2" presStyleIdx="0" presStyleCnt="2"/>
      <dgm:spPr/>
    </dgm:pt>
    <dgm:pt modelId="{D3200247-7C5D-4121-BB2E-01C2C8D54071}" type="pres">
      <dgm:prSet presAssocID="{145BB54C-8AA9-4827-878C-862B4F2EBDA8}" presName="root2" presStyleCnt="0"/>
      <dgm:spPr/>
    </dgm:pt>
    <dgm:pt modelId="{30C07EA0-252C-4DD7-948A-5BB3ED5B62D8}" type="pres">
      <dgm:prSet presAssocID="{145BB54C-8AA9-4827-878C-862B4F2EBDA8}" presName="LevelTwoTextNode" presStyleLbl="node2" presStyleIdx="0" presStyleCnt="2">
        <dgm:presLayoutVars>
          <dgm:chPref val="3"/>
        </dgm:presLayoutVars>
      </dgm:prSet>
      <dgm:spPr/>
    </dgm:pt>
    <dgm:pt modelId="{47F7A086-5D3F-43DD-B760-FD62ABF858EF}" type="pres">
      <dgm:prSet presAssocID="{145BB54C-8AA9-4827-878C-862B4F2EBDA8}" presName="level3hierChild" presStyleCnt="0"/>
      <dgm:spPr/>
    </dgm:pt>
    <dgm:pt modelId="{2687C7C3-E125-4D89-951B-5BAF5C8F2965}" type="pres">
      <dgm:prSet presAssocID="{E696545F-7F1E-4EED-B2E8-E8E5B631DE4C}" presName="conn2-1" presStyleLbl="parChTrans1D3" presStyleIdx="0" presStyleCnt="2"/>
      <dgm:spPr/>
    </dgm:pt>
    <dgm:pt modelId="{2252F824-5878-4E16-A25B-075B1FE24862}" type="pres">
      <dgm:prSet presAssocID="{E696545F-7F1E-4EED-B2E8-E8E5B631DE4C}" presName="connTx" presStyleLbl="parChTrans1D3" presStyleIdx="0" presStyleCnt="2"/>
      <dgm:spPr/>
    </dgm:pt>
    <dgm:pt modelId="{464BFD5F-CC49-4AA3-99DE-AC6BAA5846DA}" type="pres">
      <dgm:prSet presAssocID="{FA7B1817-1502-47A3-9717-BFC20CF3ECE3}" presName="root2" presStyleCnt="0"/>
      <dgm:spPr/>
    </dgm:pt>
    <dgm:pt modelId="{BB0CCB0F-3E68-4C16-A4F8-47CAD1539E88}" type="pres">
      <dgm:prSet presAssocID="{FA7B1817-1502-47A3-9717-BFC20CF3ECE3}" presName="LevelTwoTextNode" presStyleLbl="node3" presStyleIdx="0" presStyleCnt="2">
        <dgm:presLayoutVars>
          <dgm:chPref val="3"/>
        </dgm:presLayoutVars>
      </dgm:prSet>
      <dgm:spPr/>
    </dgm:pt>
    <dgm:pt modelId="{27B433B7-4F9E-4F6C-B69F-D009EC2A5CEE}" type="pres">
      <dgm:prSet presAssocID="{FA7B1817-1502-47A3-9717-BFC20CF3ECE3}" presName="level3hierChild" presStyleCnt="0"/>
      <dgm:spPr/>
    </dgm:pt>
    <dgm:pt modelId="{42F88725-2C5C-4726-8475-8FE65967673B}" type="pres">
      <dgm:prSet presAssocID="{BDC2D553-2AED-47ED-A995-5137FB86FF47}" presName="conn2-1" presStyleLbl="parChTrans1D2" presStyleIdx="1" presStyleCnt="2"/>
      <dgm:spPr/>
    </dgm:pt>
    <dgm:pt modelId="{BC2A428C-6744-404A-9170-54F86BB056E9}" type="pres">
      <dgm:prSet presAssocID="{BDC2D553-2AED-47ED-A995-5137FB86FF47}" presName="connTx" presStyleLbl="parChTrans1D2" presStyleIdx="1" presStyleCnt="2"/>
      <dgm:spPr/>
    </dgm:pt>
    <dgm:pt modelId="{70370899-DC3B-4C4F-A5DB-05EF6C69CAF5}" type="pres">
      <dgm:prSet presAssocID="{379CE1BC-AF64-4CCC-A2A4-2B34E9C8634F}" presName="root2" presStyleCnt="0"/>
      <dgm:spPr/>
    </dgm:pt>
    <dgm:pt modelId="{F1779D4E-0A76-409C-B9AB-A6AA24608ACF}" type="pres">
      <dgm:prSet presAssocID="{379CE1BC-AF64-4CCC-A2A4-2B34E9C8634F}" presName="LevelTwoTextNode" presStyleLbl="node2" presStyleIdx="1" presStyleCnt="2">
        <dgm:presLayoutVars>
          <dgm:chPref val="3"/>
        </dgm:presLayoutVars>
      </dgm:prSet>
      <dgm:spPr/>
    </dgm:pt>
    <dgm:pt modelId="{886B7B45-9A4E-4F2E-A0F4-A3C339DB3E22}" type="pres">
      <dgm:prSet presAssocID="{379CE1BC-AF64-4CCC-A2A4-2B34E9C8634F}" presName="level3hierChild" presStyleCnt="0"/>
      <dgm:spPr/>
    </dgm:pt>
    <dgm:pt modelId="{EE27E1D6-FC55-45A8-A398-80E883123EC9}" type="pres">
      <dgm:prSet presAssocID="{9B307146-EE35-4B74-92B7-BA9D6B95A214}" presName="conn2-1" presStyleLbl="parChTrans1D3" presStyleIdx="1" presStyleCnt="2"/>
      <dgm:spPr/>
    </dgm:pt>
    <dgm:pt modelId="{AAC70B34-91F0-44C2-99FE-0A24A33289C4}" type="pres">
      <dgm:prSet presAssocID="{9B307146-EE35-4B74-92B7-BA9D6B95A214}" presName="connTx" presStyleLbl="parChTrans1D3" presStyleIdx="1" presStyleCnt="2"/>
      <dgm:spPr/>
    </dgm:pt>
    <dgm:pt modelId="{AFAADB5D-CA3D-4DE8-B992-8C291D2C9E91}" type="pres">
      <dgm:prSet presAssocID="{976E04B1-C68F-4EC2-8DBA-598900A38F2E}" presName="root2" presStyleCnt="0"/>
      <dgm:spPr/>
    </dgm:pt>
    <dgm:pt modelId="{AC2E6357-C515-4C18-95A7-30B4047D3115}" type="pres">
      <dgm:prSet presAssocID="{976E04B1-C68F-4EC2-8DBA-598900A38F2E}" presName="LevelTwoTextNode" presStyleLbl="node3" presStyleIdx="1" presStyleCnt="2">
        <dgm:presLayoutVars>
          <dgm:chPref val="3"/>
        </dgm:presLayoutVars>
      </dgm:prSet>
      <dgm:spPr/>
    </dgm:pt>
    <dgm:pt modelId="{6DBE79C8-3C51-473D-BB97-BA449C7127D2}" type="pres">
      <dgm:prSet presAssocID="{976E04B1-C68F-4EC2-8DBA-598900A38F2E}" presName="level3hierChild" presStyleCnt="0"/>
      <dgm:spPr/>
    </dgm:pt>
    <dgm:pt modelId="{18EE0E84-ACE3-4E01-A095-1F97674A55A1}" type="pres">
      <dgm:prSet presAssocID="{67E4EE18-4F12-4135-847C-5629BA59E5D4}" presName="conn2-1" presStyleLbl="parChTrans1D4" presStyleIdx="0" presStyleCnt="4"/>
      <dgm:spPr/>
    </dgm:pt>
    <dgm:pt modelId="{F0AADA68-3610-4DE7-A395-DEA0EDF6DC07}" type="pres">
      <dgm:prSet presAssocID="{67E4EE18-4F12-4135-847C-5629BA59E5D4}" presName="connTx" presStyleLbl="parChTrans1D4" presStyleIdx="0" presStyleCnt="4"/>
      <dgm:spPr/>
    </dgm:pt>
    <dgm:pt modelId="{40FBDEDB-929B-4F54-A226-9DFD547E81CE}" type="pres">
      <dgm:prSet presAssocID="{099CED0A-BC07-4F14-B15D-118A61CA07D2}" presName="root2" presStyleCnt="0"/>
      <dgm:spPr/>
    </dgm:pt>
    <dgm:pt modelId="{DF73A97B-E345-4640-A6A5-2AA682043A07}" type="pres">
      <dgm:prSet presAssocID="{099CED0A-BC07-4F14-B15D-118A61CA07D2}" presName="LevelTwoTextNode" presStyleLbl="node4" presStyleIdx="0" presStyleCnt="4">
        <dgm:presLayoutVars>
          <dgm:chPref val="3"/>
        </dgm:presLayoutVars>
      </dgm:prSet>
      <dgm:spPr/>
    </dgm:pt>
    <dgm:pt modelId="{DC7C868A-6076-49DB-8CEC-6BBFC60DD00A}" type="pres">
      <dgm:prSet presAssocID="{099CED0A-BC07-4F14-B15D-118A61CA07D2}" presName="level3hierChild" presStyleCnt="0"/>
      <dgm:spPr/>
    </dgm:pt>
    <dgm:pt modelId="{BC6F8C16-26F3-455C-A926-E43A0CE315CA}" type="pres">
      <dgm:prSet presAssocID="{342ACC5D-98DE-4B7C-B161-6C6D48BADE59}" presName="conn2-1" presStyleLbl="parChTrans1D4" presStyleIdx="1" presStyleCnt="4"/>
      <dgm:spPr/>
    </dgm:pt>
    <dgm:pt modelId="{DC358AE7-146E-4197-B23A-F94200E79ACB}" type="pres">
      <dgm:prSet presAssocID="{342ACC5D-98DE-4B7C-B161-6C6D48BADE59}" presName="connTx" presStyleLbl="parChTrans1D4" presStyleIdx="1" presStyleCnt="4"/>
      <dgm:spPr/>
    </dgm:pt>
    <dgm:pt modelId="{6FE642A9-253B-41AB-AE33-ECB40ED44E24}" type="pres">
      <dgm:prSet presAssocID="{D8B33327-4615-4F37-8143-F6072A8E9B43}" presName="root2" presStyleCnt="0"/>
      <dgm:spPr/>
    </dgm:pt>
    <dgm:pt modelId="{10D5BA1E-F68C-4417-95CE-9BF51D3D9A12}" type="pres">
      <dgm:prSet presAssocID="{D8B33327-4615-4F37-8143-F6072A8E9B43}" presName="LevelTwoTextNode" presStyleLbl="node4" presStyleIdx="1" presStyleCnt="4">
        <dgm:presLayoutVars>
          <dgm:chPref val="3"/>
        </dgm:presLayoutVars>
      </dgm:prSet>
      <dgm:spPr/>
    </dgm:pt>
    <dgm:pt modelId="{40F94DC2-C88E-44CE-B20C-895EBEC4541E}" type="pres">
      <dgm:prSet presAssocID="{D8B33327-4615-4F37-8143-F6072A8E9B43}" presName="level3hierChild" presStyleCnt="0"/>
      <dgm:spPr/>
    </dgm:pt>
    <dgm:pt modelId="{E7A746F5-FAC4-4A6B-91A2-F93D23685FDC}" type="pres">
      <dgm:prSet presAssocID="{DC3852B8-4094-42CD-B439-2F80A6712FAE}" presName="conn2-1" presStyleLbl="parChTrans1D4" presStyleIdx="2" presStyleCnt="4"/>
      <dgm:spPr/>
    </dgm:pt>
    <dgm:pt modelId="{704B977D-7364-45BB-9E22-AB1088AD9DCD}" type="pres">
      <dgm:prSet presAssocID="{DC3852B8-4094-42CD-B439-2F80A6712FAE}" presName="connTx" presStyleLbl="parChTrans1D4" presStyleIdx="2" presStyleCnt="4"/>
      <dgm:spPr/>
    </dgm:pt>
    <dgm:pt modelId="{CB9730AB-C95E-464D-ACF2-A6EAB211E47E}" type="pres">
      <dgm:prSet presAssocID="{2EBBDB63-FFC1-41E4-AFA3-7BDA2812C160}" presName="root2" presStyleCnt="0"/>
      <dgm:spPr/>
    </dgm:pt>
    <dgm:pt modelId="{B7836F31-F5D0-470B-B747-D53C6C1B22BF}" type="pres">
      <dgm:prSet presAssocID="{2EBBDB63-FFC1-41E4-AFA3-7BDA2812C160}" presName="LevelTwoTextNode" presStyleLbl="node4" presStyleIdx="2" presStyleCnt="4">
        <dgm:presLayoutVars>
          <dgm:chPref val="3"/>
        </dgm:presLayoutVars>
      </dgm:prSet>
      <dgm:spPr/>
    </dgm:pt>
    <dgm:pt modelId="{126C2B2E-E14A-4584-9CE3-410B454B1C5C}" type="pres">
      <dgm:prSet presAssocID="{2EBBDB63-FFC1-41E4-AFA3-7BDA2812C160}" presName="level3hierChild" presStyleCnt="0"/>
      <dgm:spPr/>
    </dgm:pt>
    <dgm:pt modelId="{52858F18-5D06-4839-8435-3D4D2917038F}" type="pres">
      <dgm:prSet presAssocID="{D80023D8-D872-4CAB-9276-84CB981AEDB8}" presName="conn2-1" presStyleLbl="parChTrans1D4" presStyleIdx="3" presStyleCnt="4"/>
      <dgm:spPr/>
    </dgm:pt>
    <dgm:pt modelId="{EBBB65F9-41DB-47FB-A69D-75054907C20F}" type="pres">
      <dgm:prSet presAssocID="{D80023D8-D872-4CAB-9276-84CB981AEDB8}" presName="connTx" presStyleLbl="parChTrans1D4" presStyleIdx="3" presStyleCnt="4"/>
      <dgm:spPr/>
    </dgm:pt>
    <dgm:pt modelId="{11A6D2BD-CBE4-4072-A138-7447AA3AF73B}" type="pres">
      <dgm:prSet presAssocID="{E59425C5-E80E-4DE1-B50D-4C1EE893E937}" presName="root2" presStyleCnt="0"/>
      <dgm:spPr/>
    </dgm:pt>
    <dgm:pt modelId="{79915992-B720-4CCE-A51D-B793E3004553}" type="pres">
      <dgm:prSet presAssocID="{E59425C5-E80E-4DE1-B50D-4C1EE893E937}" presName="LevelTwoTextNode" presStyleLbl="node4" presStyleIdx="3" presStyleCnt="4">
        <dgm:presLayoutVars>
          <dgm:chPref val="3"/>
        </dgm:presLayoutVars>
      </dgm:prSet>
      <dgm:spPr/>
    </dgm:pt>
    <dgm:pt modelId="{E9CBDEC9-C45F-49A6-AE9E-3A57FA983A3B}" type="pres">
      <dgm:prSet presAssocID="{E59425C5-E80E-4DE1-B50D-4C1EE893E937}" presName="level3hierChild" presStyleCnt="0"/>
      <dgm:spPr/>
    </dgm:pt>
  </dgm:ptLst>
  <dgm:cxnLst>
    <dgm:cxn modelId="{9F908E00-B10B-4C8B-A3AA-4308E63D8A82}" srcId="{976E04B1-C68F-4EC2-8DBA-598900A38F2E}" destId="{099CED0A-BC07-4F14-B15D-118A61CA07D2}" srcOrd="0" destOrd="0" parTransId="{67E4EE18-4F12-4135-847C-5629BA59E5D4}" sibTransId="{F8DF580F-C28E-415A-B3DB-34E7A8D5249B}"/>
    <dgm:cxn modelId="{E073A300-E1DB-414A-85AD-59569945D9DE}" srcId="{F5AC340C-5C63-46DC-975A-E038780B624C}" destId="{F1D3C67F-5A11-4BBF-AE9A-E534A50D0680}" srcOrd="0" destOrd="0" parTransId="{74216BFC-3C17-4018-8C98-AB31D2B437D6}" sibTransId="{849597B8-5151-41AA-98CD-6E3134CBF045}"/>
    <dgm:cxn modelId="{5A519324-74AF-4243-A47B-D90103F4C95E}" srcId="{145BB54C-8AA9-4827-878C-862B4F2EBDA8}" destId="{FA7B1817-1502-47A3-9717-BFC20CF3ECE3}" srcOrd="0" destOrd="0" parTransId="{E696545F-7F1E-4EED-B2E8-E8E5B631DE4C}" sibTransId="{3475A7BE-C51B-4815-8989-D584BC7C3AA4}"/>
    <dgm:cxn modelId="{D036CE25-3379-4A03-9856-949CB7782E3B}" srcId="{F1D3C67F-5A11-4BBF-AE9A-E534A50D0680}" destId="{379CE1BC-AF64-4CCC-A2A4-2B34E9C8634F}" srcOrd="1" destOrd="0" parTransId="{BDC2D553-2AED-47ED-A995-5137FB86FF47}" sibTransId="{C01D3413-8EFE-42B7-BB83-1BB77982A7F1}"/>
    <dgm:cxn modelId="{C35EB32D-FA86-41F0-80BC-AB89C22C3B77}" type="presOf" srcId="{E696545F-7F1E-4EED-B2E8-E8E5B631DE4C}" destId="{2252F824-5878-4E16-A25B-075B1FE24862}" srcOrd="1" destOrd="0" presId="urn:microsoft.com/office/officeart/2005/8/layout/hierarchy2"/>
    <dgm:cxn modelId="{BA31112E-52CE-4C59-A3AB-98248198E15F}" type="presOf" srcId="{145BB54C-8AA9-4827-878C-862B4F2EBDA8}" destId="{30C07EA0-252C-4DD7-948A-5BB3ED5B62D8}" srcOrd="0" destOrd="0" presId="urn:microsoft.com/office/officeart/2005/8/layout/hierarchy2"/>
    <dgm:cxn modelId="{3BEB2B3E-515B-4B4A-88E3-3B2134C7E97A}" type="presOf" srcId="{E696545F-7F1E-4EED-B2E8-E8E5B631DE4C}" destId="{2687C7C3-E125-4D89-951B-5BAF5C8F2965}" srcOrd="0" destOrd="0" presId="urn:microsoft.com/office/officeart/2005/8/layout/hierarchy2"/>
    <dgm:cxn modelId="{23BF3C3F-9C75-4B8D-BBE7-841C604B3BF2}" type="presOf" srcId="{F5AC340C-5C63-46DC-975A-E038780B624C}" destId="{9496A0CB-B584-44A1-9463-E8325CA2888E}" srcOrd="0" destOrd="0" presId="urn:microsoft.com/office/officeart/2005/8/layout/hierarchy2"/>
    <dgm:cxn modelId="{E7AC3C60-05CC-4B72-BF3E-106F4E0E969E}" type="presOf" srcId="{FA7B1817-1502-47A3-9717-BFC20CF3ECE3}" destId="{BB0CCB0F-3E68-4C16-A4F8-47CAD1539E88}" srcOrd="0" destOrd="0" presId="urn:microsoft.com/office/officeart/2005/8/layout/hierarchy2"/>
    <dgm:cxn modelId="{99C30F46-DDA8-4DE9-A0C7-199B3452D6E3}" type="presOf" srcId="{BDC2D553-2AED-47ED-A995-5137FB86FF47}" destId="{BC2A428C-6744-404A-9170-54F86BB056E9}" srcOrd="1" destOrd="0" presId="urn:microsoft.com/office/officeart/2005/8/layout/hierarchy2"/>
    <dgm:cxn modelId="{BDBBF966-8459-46E4-9A4C-F0B008E4FBCC}" srcId="{2EBBDB63-FFC1-41E4-AFA3-7BDA2812C160}" destId="{E59425C5-E80E-4DE1-B50D-4C1EE893E937}" srcOrd="0" destOrd="0" parTransId="{D80023D8-D872-4CAB-9276-84CB981AEDB8}" sibTransId="{2CBC41A9-9863-4FEB-93C8-0CEC80A13646}"/>
    <dgm:cxn modelId="{D06EB94A-550C-4068-9547-0033E0029A81}" srcId="{F1D3C67F-5A11-4BBF-AE9A-E534A50D0680}" destId="{145BB54C-8AA9-4827-878C-862B4F2EBDA8}" srcOrd="0" destOrd="0" parTransId="{5AB4A7AF-271A-4FCA-91DF-D32F78E18FB1}" sibTransId="{8855A3F3-9208-4C59-B6B0-468A96FAAE47}"/>
    <dgm:cxn modelId="{4A43884C-551E-4D82-9DB0-B8B22C9A5C33}" type="presOf" srcId="{2EBBDB63-FFC1-41E4-AFA3-7BDA2812C160}" destId="{B7836F31-F5D0-470B-B747-D53C6C1B22BF}" srcOrd="0" destOrd="0" presId="urn:microsoft.com/office/officeart/2005/8/layout/hierarchy2"/>
    <dgm:cxn modelId="{F8EA496E-1115-4217-BB0A-063F334379BF}" type="presOf" srcId="{D80023D8-D872-4CAB-9276-84CB981AEDB8}" destId="{52858F18-5D06-4839-8435-3D4D2917038F}" srcOrd="0" destOrd="0" presId="urn:microsoft.com/office/officeart/2005/8/layout/hierarchy2"/>
    <dgm:cxn modelId="{5CA8B551-952F-4979-B45F-3C6F24604A26}" type="presOf" srcId="{D80023D8-D872-4CAB-9276-84CB981AEDB8}" destId="{EBBB65F9-41DB-47FB-A69D-75054907C20F}" srcOrd="1" destOrd="0" presId="urn:microsoft.com/office/officeart/2005/8/layout/hierarchy2"/>
    <dgm:cxn modelId="{41830E74-D3A8-4541-95EB-F164D00AA7C6}" type="presOf" srcId="{67E4EE18-4F12-4135-847C-5629BA59E5D4}" destId="{F0AADA68-3610-4DE7-A395-DEA0EDF6DC07}" srcOrd="1" destOrd="0" presId="urn:microsoft.com/office/officeart/2005/8/layout/hierarchy2"/>
    <dgm:cxn modelId="{00724159-FCD0-45A3-B4B8-C7E30D3A5641}" type="presOf" srcId="{9B307146-EE35-4B74-92B7-BA9D6B95A214}" destId="{EE27E1D6-FC55-45A8-A398-80E883123EC9}" srcOrd="0" destOrd="0" presId="urn:microsoft.com/office/officeart/2005/8/layout/hierarchy2"/>
    <dgm:cxn modelId="{1F6C0B7F-1D91-4DD8-80B4-EFA8947D16FA}" srcId="{099CED0A-BC07-4F14-B15D-118A61CA07D2}" destId="{D8B33327-4615-4F37-8143-F6072A8E9B43}" srcOrd="0" destOrd="0" parTransId="{342ACC5D-98DE-4B7C-B161-6C6D48BADE59}" sibTransId="{DA35F540-4D65-46BC-ABB6-22127699C8B8}"/>
    <dgm:cxn modelId="{CF018A89-4665-488B-AB8A-EFDC605C4354}" type="presOf" srcId="{F1D3C67F-5A11-4BBF-AE9A-E534A50D0680}" destId="{7C09450F-B09C-4728-BF1C-193003F03805}" srcOrd="0" destOrd="0" presId="urn:microsoft.com/office/officeart/2005/8/layout/hierarchy2"/>
    <dgm:cxn modelId="{52D76F8E-BB96-49B8-B22B-7FD5C77EFE92}" type="presOf" srcId="{099CED0A-BC07-4F14-B15D-118A61CA07D2}" destId="{DF73A97B-E345-4640-A6A5-2AA682043A07}" srcOrd="0" destOrd="0" presId="urn:microsoft.com/office/officeart/2005/8/layout/hierarchy2"/>
    <dgm:cxn modelId="{BDE3FA94-2B59-48A6-91F3-E7FA20ABF73B}" srcId="{976E04B1-C68F-4EC2-8DBA-598900A38F2E}" destId="{2EBBDB63-FFC1-41E4-AFA3-7BDA2812C160}" srcOrd="1" destOrd="0" parTransId="{DC3852B8-4094-42CD-B439-2F80A6712FAE}" sibTransId="{DAE7FA85-D9E0-4BA2-A4FB-BC928B5F54B5}"/>
    <dgm:cxn modelId="{747CFA98-30C1-457B-B1B7-D5CADD913321}" type="presOf" srcId="{DC3852B8-4094-42CD-B439-2F80A6712FAE}" destId="{E7A746F5-FAC4-4A6B-91A2-F93D23685FDC}" srcOrd="0" destOrd="0" presId="urn:microsoft.com/office/officeart/2005/8/layout/hierarchy2"/>
    <dgm:cxn modelId="{60A3859A-C6F3-49DA-9547-3EBEECEF4CC1}" type="presOf" srcId="{67E4EE18-4F12-4135-847C-5629BA59E5D4}" destId="{18EE0E84-ACE3-4E01-A095-1F97674A55A1}" srcOrd="0" destOrd="0" presId="urn:microsoft.com/office/officeart/2005/8/layout/hierarchy2"/>
    <dgm:cxn modelId="{ACE39F9D-77E0-4674-A82A-FB5D7702A3B0}" type="presOf" srcId="{DC3852B8-4094-42CD-B439-2F80A6712FAE}" destId="{704B977D-7364-45BB-9E22-AB1088AD9DCD}" srcOrd="1" destOrd="0" presId="urn:microsoft.com/office/officeart/2005/8/layout/hierarchy2"/>
    <dgm:cxn modelId="{210074A2-D017-4189-B809-D6E2ECB0D20A}" type="presOf" srcId="{9B307146-EE35-4B74-92B7-BA9D6B95A214}" destId="{AAC70B34-91F0-44C2-99FE-0A24A33289C4}" srcOrd="1" destOrd="0" presId="urn:microsoft.com/office/officeart/2005/8/layout/hierarchy2"/>
    <dgm:cxn modelId="{1FC3BEA3-C9BC-4B54-A993-0D285C379F20}" srcId="{379CE1BC-AF64-4CCC-A2A4-2B34E9C8634F}" destId="{976E04B1-C68F-4EC2-8DBA-598900A38F2E}" srcOrd="0" destOrd="0" parTransId="{9B307146-EE35-4B74-92B7-BA9D6B95A214}" sibTransId="{CF152703-14F8-4A40-8A85-40359FFAAFA5}"/>
    <dgm:cxn modelId="{6968DCA4-2BFB-49BA-AE72-10BF5DABD8B6}" type="presOf" srcId="{5AB4A7AF-271A-4FCA-91DF-D32F78E18FB1}" destId="{86B82F19-4584-401C-BDB3-957D2F8F9DCE}" srcOrd="1" destOrd="0" presId="urn:microsoft.com/office/officeart/2005/8/layout/hierarchy2"/>
    <dgm:cxn modelId="{F79D22A8-8E91-4AD7-AD0A-7774E88463DB}" type="presOf" srcId="{5AB4A7AF-271A-4FCA-91DF-D32F78E18FB1}" destId="{C8386FB1-890C-455E-8874-F4886F2FA38D}" srcOrd="0" destOrd="0" presId="urn:microsoft.com/office/officeart/2005/8/layout/hierarchy2"/>
    <dgm:cxn modelId="{28E620B5-F3A0-42BA-9316-0EA5D466E197}" type="presOf" srcId="{342ACC5D-98DE-4B7C-B161-6C6D48BADE59}" destId="{BC6F8C16-26F3-455C-A926-E43A0CE315CA}" srcOrd="0" destOrd="0" presId="urn:microsoft.com/office/officeart/2005/8/layout/hierarchy2"/>
    <dgm:cxn modelId="{D9EBD3CC-AED6-4D95-AD0B-C7AF6FD5F4FE}" type="presOf" srcId="{976E04B1-C68F-4EC2-8DBA-598900A38F2E}" destId="{AC2E6357-C515-4C18-95A7-30B4047D3115}" srcOrd="0" destOrd="0" presId="urn:microsoft.com/office/officeart/2005/8/layout/hierarchy2"/>
    <dgm:cxn modelId="{B16847E5-4FA8-4823-B152-EA0CEE09432E}" type="presOf" srcId="{E59425C5-E80E-4DE1-B50D-4C1EE893E937}" destId="{79915992-B720-4CCE-A51D-B793E3004553}" srcOrd="0" destOrd="0" presId="urn:microsoft.com/office/officeart/2005/8/layout/hierarchy2"/>
    <dgm:cxn modelId="{C96BCCEE-9756-430A-8241-4C4C925CFC3B}" type="presOf" srcId="{D8B33327-4615-4F37-8143-F6072A8E9B43}" destId="{10D5BA1E-F68C-4417-95CE-9BF51D3D9A12}" srcOrd="0" destOrd="0" presId="urn:microsoft.com/office/officeart/2005/8/layout/hierarchy2"/>
    <dgm:cxn modelId="{9126A1F2-43FF-45A1-A57E-D764BD269BC8}" type="presOf" srcId="{BDC2D553-2AED-47ED-A995-5137FB86FF47}" destId="{42F88725-2C5C-4726-8475-8FE65967673B}" srcOrd="0" destOrd="0" presId="urn:microsoft.com/office/officeart/2005/8/layout/hierarchy2"/>
    <dgm:cxn modelId="{B499C7FC-A439-4000-83FF-A05712AA27A0}" type="presOf" srcId="{342ACC5D-98DE-4B7C-B161-6C6D48BADE59}" destId="{DC358AE7-146E-4197-B23A-F94200E79ACB}" srcOrd="1" destOrd="0" presId="urn:microsoft.com/office/officeart/2005/8/layout/hierarchy2"/>
    <dgm:cxn modelId="{C26EE8FF-6709-4664-8C0F-B0B2CFAD8BE5}" type="presOf" srcId="{379CE1BC-AF64-4CCC-A2A4-2B34E9C8634F}" destId="{F1779D4E-0A76-409C-B9AB-A6AA24608ACF}" srcOrd="0" destOrd="0" presId="urn:microsoft.com/office/officeart/2005/8/layout/hierarchy2"/>
    <dgm:cxn modelId="{A8468834-0B40-465A-9F6D-51B50F5A6661}" type="presParOf" srcId="{9496A0CB-B584-44A1-9463-E8325CA2888E}" destId="{21FD959E-F844-4C07-8F32-9087E2BE6647}" srcOrd="0" destOrd="0" presId="urn:microsoft.com/office/officeart/2005/8/layout/hierarchy2"/>
    <dgm:cxn modelId="{8097249A-0DF1-49A2-8811-2FE702AAB9D5}" type="presParOf" srcId="{21FD959E-F844-4C07-8F32-9087E2BE6647}" destId="{7C09450F-B09C-4728-BF1C-193003F03805}" srcOrd="0" destOrd="0" presId="urn:microsoft.com/office/officeart/2005/8/layout/hierarchy2"/>
    <dgm:cxn modelId="{66E98FB5-C7CD-486B-8843-7E724A63DE6A}" type="presParOf" srcId="{21FD959E-F844-4C07-8F32-9087E2BE6647}" destId="{F66E8361-3789-4A6C-BC9D-B59DA17EEBC0}" srcOrd="1" destOrd="0" presId="urn:microsoft.com/office/officeart/2005/8/layout/hierarchy2"/>
    <dgm:cxn modelId="{AAB8639F-D3BC-4C5C-918C-51B452F82801}" type="presParOf" srcId="{F66E8361-3789-4A6C-BC9D-B59DA17EEBC0}" destId="{C8386FB1-890C-455E-8874-F4886F2FA38D}" srcOrd="0" destOrd="0" presId="urn:microsoft.com/office/officeart/2005/8/layout/hierarchy2"/>
    <dgm:cxn modelId="{F5A5C200-0C42-4BC1-9E06-8E277FCE3B50}" type="presParOf" srcId="{C8386FB1-890C-455E-8874-F4886F2FA38D}" destId="{86B82F19-4584-401C-BDB3-957D2F8F9DCE}" srcOrd="0" destOrd="0" presId="urn:microsoft.com/office/officeart/2005/8/layout/hierarchy2"/>
    <dgm:cxn modelId="{9B23F470-8133-4D82-9D4C-33878B4718C4}" type="presParOf" srcId="{F66E8361-3789-4A6C-BC9D-B59DA17EEBC0}" destId="{D3200247-7C5D-4121-BB2E-01C2C8D54071}" srcOrd="1" destOrd="0" presId="urn:microsoft.com/office/officeart/2005/8/layout/hierarchy2"/>
    <dgm:cxn modelId="{5BC47370-F9B1-47E7-871E-31E5D0FC2540}" type="presParOf" srcId="{D3200247-7C5D-4121-BB2E-01C2C8D54071}" destId="{30C07EA0-252C-4DD7-948A-5BB3ED5B62D8}" srcOrd="0" destOrd="0" presId="urn:microsoft.com/office/officeart/2005/8/layout/hierarchy2"/>
    <dgm:cxn modelId="{705D1212-4A99-42D7-BB80-845080BD08C5}" type="presParOf" srcId="{D3200247-7C5D-4121-BB2E-01C2C8D54071}" destId="{47F7A086-5D3F-43DD-B760-FD62ABF858EF}" srcOrd="1" destOrd="0" presId="urn:microsoft.com/office/officeart/2005/8/layout/hierarchy2"/>
    <dgm:cxn modelId="{489D723C-8089-47D0-92BC-CB00C53EE659}" type="presParOf" srcId="{47F7A086-5D3F-43DD-B760-FD62ABF858EF}" destId="{2687C7C3-E125-4D89-951B-5BAF5C8F2965}" srcOrd="0" destOrd="0" presId="urn:microsoft.com/office/officeart/2005/8/layout/hierarchy2"/>
    <dgm:cxn modelId="{ECACA0AD-2CE2-46DA-A114-E05CC9665CA7}" type="presParOf" srcId="{2687C7C3-E125-4D89-951B-5BAF5C8F2965}" destId="{2252F824-5878-4E16-A25B-075B1FE24862}" srcOrd="0" destOrd="0" presId="urn:microsoft.com/office/officeart/2005/8/layout/hierarchy2"/>
    <dgm:cxn modelId="{26010CA9-1E0A-46A4-AAC7-E20489C4B863}" type="presParOf" srcId="{47F7A086-5D3F-43DD-B760-FD62ABF858EF}" destId="{464BFD5F-CC49-4AA3-99DE-AC6BAA5846DA}" srcOrd="1" destOrd="0" presId="urn:microsoft.com/office/officeart/2005/8/layout/hierarchy2"/>
    <dgm:cxn modelId="{1598C0A0-BAE4-43BA-B0A4-88B2CA472833}" type="presParOf" srcId="{464BFD5F-CC49-4AA3-99DE-AC6BAA5846DA}" destId="{BB0CCB0F-3E68-4C16-A4F8-47CAD1539E88}" srcOrd="0" destOrd="0" presId="urn:microsoft.com/office/officeart/2005/8/layout/hierarchy2"/>
    <dgm:cxn modelId="{CFAA69EB-5368-4D46-8ABA-AB2D6DCD986F}" type="presParOf" srcId="{464BFD5F-CC49-4AA3-99DE-AC6BAA5846DA}" destId="{27B433B7-4F9E-4F6C-B69F-D009EC2A5CEE}" srcOrd="1" destOrd="0" presId="urn:microsoft.com/office/officeart/2005/8/layout/hierarchy2"/>
    <dgm:cxn modelId="{0851D617-E13E-43AF-A797-B4DA617C3C51}" type="presParOf" srcId="{F66E8361-3789-4A6C-BC9D-B59DA17EEBC0}" destId="{42F88725-2C5C-4726-8475-8FE65967673B}" srcOrd="2" destOrd="0" presId="urn:microsoft.com/office/officeart/2005/8/layout/hierarchy2"/>
    <dgm:cxn modelId="{8D19D1AB-30CF-4DD0-81B3-6974DFC73E16}" type="presParOf" srcId="{42F88725-2C5C-4726-8475-8FE65967673B}" destId="{BC2A428C-6744-404A-9170-54F86BB056E9}" srcOrd="0" destOrd="0" presId="urn:microsoft.com/office/officeart/2005/8/layout/hierarchy2"/>
    <dgm:cxn modelId="{7C627702-009D-4FF7-9523-689AF935834D}" type="presParOf" srcId="{F66E8361-3789-4A6C-BC9D-B59DA17EEBC0}" destId="{70370899-DC3B-4C4F-A5DB-05EF6C69CAF5}" srcOrd="3" destOrd="0" presId="urn:microsoft.com/office/officeart/2005/8/layout/hierarchy2"/>
    <dgm:cxn modelId="{98438DB3-C25D-4392-AFD5-9E4532C4A21C}" type="presParOf" srcId="{70370899-DC3B-4C4F-A5DB-05EF6C69CAF5}" destId="{F1779D4E-0A76-409C-B9AB-A6AA24608ACF}" srcOrd="0" destOrd="0" presId="urn:microsoft.com/office/officeart/2005/8/layout/hierarchy2"/>
    <dgm:cxn modelId="{D72CA6D9-35A6-4350-8A70-77A35B14AC01}" type="presParOf" srcId="{70370899-DC3B-4C4F-A5DB-05EF6C69CAF5}" destId="{886B7B45-9A4E-4F2E-A0F4-A3C339DB3E22}" srcOrd="1" destOrd="0" presId="urn:microsoft.com/office/officeart/2005/8/layout/hierarchy2"/>
    <dgm:cxn modelId="{171F4E25-12E1-4004-906A-2FDC461B4571}" type="presParOf" srcId="{886B7B45-9A4E-4F2E-A0F4-A3C339DB3E22}" destId="{EE27E1D6-FC55-45A8-A398-80E883123EC9}" srcOrd="0" destOrd="0" presId="urn:microsoft.com/office/officeart/2005/8/layout/hierarchy2"/>
    <dgm:cxn modelId="{825FCF2B-CB1B-4AF0-A943-43E79192111C}" type="presParOf" srcId="{EE27E1D6-FC55-45A8-A398-80E883123EC9}" destId="{AAC70B34-91F0-44C2-99FE-0A24A33289C4}" srcOrd="0" destOrd="0" presId="urn:microsoft.com/office/officeart/2005/8/layout/hierarchy2"/>
    <dgm:cxn modelId="{7095F014-B38D-432E-A5DC-12EB1FC5A943}" type="presParOf" srcId="{886B7B45-9A4E-4F2E-A0F4-A3C339DB3E22}" destId="{AFAADB5D-CA3D-4DE8-B992-8C291D2C9E91}" srcOrd="1" destOrd="0" presId="urn:microsoft.com/office/officeart/2005/8/layout/hierarchy2"/>
    <dgm:cxn modelId="{3BEAA493-5A46-41A2-8A3D-0A36C20950DB}" type="presParOf" srcId="{AFAADB5D-CA3D-4DE8-B992-8C291D2C9E91}" destId="{AC2E6357-C515-4C18-95A7-30B4047D3115}" srcOrd="0" destOrd="0" presId="urn:microsoft.com/office/officeart/2005/8/layout/hierarchy2"/>
    <dgm:cxn modelId="{CCEBCE4C-214E-4574-8284-62D6E9FD3441}" type="presParOf" srcId="{AFAADB5D-CA3D-4DE8-B992-8C291D2C9E91}" destId="{6DBE79C8-3C51-473D-BB97-BA449C7127D2}" srcOrd="1" destOrd="0" presId="urn:microsoft.com/office/officeart/2005/8/layout/hierarchy2"/>
    <dgm:cxn modelId="{347B6B82-FFEE-4FCF-9CA6-7FDCF06C09BE}" type="presParOf" srcId="{6DBE79C8-3C51-473D-BB97-BA449C7127D2}" destId="{18EE0E84-ACE3-4E01-A095-1F97674A55A1}" srcOrd="0" destOrd="0" presId="urn:microsoft.com/office/officeart/2005/8/layout/hierarchy2"/>
    <dgm:cxn modelId="{B4CC4C18-2CFF-471A-9DF8-02B10FD09C64}" type="presParOf" srcId="{18EE0E84-ACE3-4E01-A095-1F97674A55A1}" destId="{F0AADA68-3610-4DE7-A395-DEA0EDF6DC07}" srcOrd="0" destOrd="0" presId="urn:microsoft.com/office/officeart/2005/8/layout/hierarchy2"/>
    <dgm:cxn modelId="{80F37201-9143-4B88-AC0D-B4399EFC284B}" type="presParOf" srcId="{6DBE79C8-3C51-473D-BB97-BA449C7127D2}" destId="{40FBDEDB-929B-4F54-A226-9DFD547E81CE}" srcOrd="1" destOrd="0" presId="urn:microsoft.com/office/officeart/2005/8/layout/hierarchy2"/>
    <dgm:cxn modelId="{671CA4C3-6457-459F-87F2-8C0A818EAA2E}" type="presParOf" srcId="{40FBDEDB-929B-4F54-A226-9DFD547E81CE}" destId="{DF73A97B-E345-4640-A6A5-2AA682043A07}" srcOrd="0" destOrd="0" presId="urn:microsoft.com/office/officeart/2005/8/layout/hierarchy2"/>
    <dgm:cxn modelId="{C54CC3EB-B337-43E6-9272-8EF7CBD3E5A6}" type="presParOf" srcId="{40FBDEDB-929B-4F54-A226-9DFD547E81CE}" destId="{DC7C868A-6076-49DB-8CEC-6BBFC60DD00A}" srcOrd="1" destOrd="0" presId="urn:microsoft.com/office/officeart/2005/8/layout/hierarchy2"/>
    <dgm:cxn modelId="{A65F27E0-B1D1-4189-9047-19CF55AB9BA7}" type="presParOf" srcId="{DC7C868A-6076-49DB-8CEC-6BBFC60DD00A}" destId="{BC6F8C16-26F3-455C-A926-E43A0CE315CA}" srcOrd="0" destOrd="0" presId="urn:microsoft.com/office/officeart/2005/8/layout/hierarchy2"/>
    <dgm:cxn modelId="{91CABD14-09B4-4F4A-822A-6A3688E4A4F4}" type="presParOf" srcId="{BC6F8C16-26F3-455C-A926-E43A0CE315CA}" destId="{DC358AE7-146E-4197-B23A-F94200E79ACB}" srcOrd="0" destOrd="0" presId="urn:microsoft.com/office/officeart/2005/8/layout/hierarchy2"/>
    <dgm:cxn modelId="{21F34C83-D12D-49EE-8F0A-FACA6EFE8A8F}" type="presParOf" srcId="{DC7C868A-6076-49DB-8CEC-6BBFC60DD00A}" destId="{6FE642A9-253B-41AB-AE33-ECB40ED44E24}" srcOrd="1" destOrd="0" presId="urn:microsoft.com/office/officeart/2005/8/layout/hierarchy2"/>
    <dgm:cxn modelId="{7680B26A-778F-4D02-8C19-FBE7B05A5373}" type="presParOf" srcId="{6FE642A9-253B-41AB-AE33-ECB40ED44E24}" destId="{10D5BA1E-F68C-4417-95CE-9BF51D3D9A12}" srcOrd="0" destOrd="0" presId="urn:microsoft.com/office/officeart/2005/8/layout/hierarchy2"/>
    <dgm:cxn modelId="{42C1EF54-22D1-4251-AC2B-AA9D03827808}" type="presParOf" srcId="{6FE642A9-253B-41AB-AE33-ECB40ED44E24}" destId="{40F94DC2-C88E-44CE-B20C-895EBEC4541E}" srcOrd="1" destOrd="0" presId="urn:microsoft.com/office/officeart/2005/8/layout/hierarchy2"/>
    <dgm:cxn modelId="{00DAE376-1351-4D69-B92F-C4F84FA470F0}" type="presParOf" srcId="{6DBE79C8-3C51-473D-BB97-BA449C7127D2}" destId="{E7A746F5-FAC4-4A6B-91A2-F93D23685FDC}" srcOrd="2" destOrd="0" presId="urn:microsoft.com/office/officeart/2005/8/layout/hierarchy2"/>
    <dgm:cxn modelId="{5F6DE6B1-E3A4-4BC2-8C13-1CA547E95329}" type="presParOf" srcId="{E7A746F5-FAC4-4A6B-91A2-F93D23685FDC}" destId="{704B977D-7364-45BB-9E22-AB1088AD9DCD}" srcOrd="0" destOrd="0" presId="urn:microsoft.com/office/officeart/2005/8/layout/hierarchy2"/>
    <dgm:cxn modelId="{2981BF57-7639-4C4A-9DF0-EDA92C27EE3A}" type="presParOf" srcId="{6DBE79C8-3C51-473D-BB97-BA449C7127D2}" destId="{CB9730AB-C95E-464D-ACF2-A6EAB211E47E}" srcOrd="3" destOrd="0" presId="urn:microsoft.com/office/officeart/2005/8/layout/hierarchy2"/>
    <dgm:cxn modelId="{3ED2AAAB-5A2B-4D61-B4A3-48C3521D4A18}" type="presParOf" srcId="{CB9730AB-C95E-464D-ACF2-A6EAB211E47E}" destId="{B7836F31-F5D0-470B-B747-D53C6C1B22BF}" srcOrd="0" destOrd="0" presId="urn:microsoft.com/office/officeart/2005/8/layout/hierarchy2"/>
    <dgm:cxn modelId="{5BF73B5E-E284-41F1-99D3-0F7D7CD2772C}" type="presParOf" srcId="{CB9730AB-C95E-464D-ACF2-A6EAB211E47E}" destId="{126C2B2E-E14A-4584-9CE3-410B454B1C5C}" srcOrd="1" destOrd="0" presId="urn:microsoft.com/office/officeart/2005/8/layout/hierarchy2"/>
    <dgm:cxn modelId="{7B527E42-5A3F-4480-A94C-5107B86E1A5F}" type="presParOf" srcId="{126C2B2E-E14A-4584-9CE3-410B454B1C5C}" destId="{52858F18-5D06-4839-8435-3D4D2917038F}" srcOrd="0" destOrd="0" presId="urn:microsoft.com/office/officeart/2005/8/layout/hierarchy2"/>
    <dgm:cxn modelId="{7F749B85-DF72-4CDE-88A5-B4538EE3183E}" type="presParOf" srcId="{52858F18-5D06-4839-8435-3D4D2917038F}" destId="{EBBB65F9-41DB-47FB-A69D-75054907C20F}" srcOrd="0" destOrd="0" presId="urn:microsoft.com/office/officeart/2005/8/layout/hierarchy2"/>
    <dgm:cxn modelId="{792F61A7-9FF0-4A78-96C7-1A555E9AE2C1}" type="presParOf" srcId="{126C2B2E-E14A-4584-9CE3-410B454B1C5C}" destId="{11A6D2BD-CBE4-4072-A138-7447AA3AF73B}" srcOrd="1" destOrd="0" presId="urn:microsoft.com/office/officeart/2005/8/layout/hierarchy2"/>
    <dgm:cxn modelId="{6CA1F84C-D44A-4DF3-8F4D-1164EDC35AA4}" type="presParOf" srcId="{11A6D2BD-CBE4-4072-A138-7447AA3AF73B}" destId="{79915992-B720-4CCE-A51D-B793E3004553}" srcOrd="0" destOrd="0" presId="urn:microsoft.com/office/officeart/2005/8/layout/hierarchy2"/>
    <dgm:cxn modelId="{017E3D5F-6134-4BF7-AD9D-F6C9644974F1}" type="presParOf" srcId="{11A6D2BD-CBE4-4072-A138-7447AA3AF73B}" destId="{E9CBDEC9-C45F-49A6-AE9E-3A57FA983A3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420CA-25B5-42FA-A44C-5EA5C67A3B19}">
      <dsp:nvSpPr>
        <dsp:cNvPr id="0" name=""/>
        <dsp:cNvSpPr/>
      </dsp:nvSpPr>
      <dsp:spPr>
        <a:xfrm>
          <a:off x="0" y="49212"/>
          <a:ext cx="3286125" cy="1971675"/>
        </a:xfrm>
        <a:prstGeom prst="rect">
          <a:avLst/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800" kern="1200" dirty="0"/>
            <a:t>ความเป็นธรรม</a:t>
          </a:r>
        </a:p>
      </dsp:txBody>
      <dsp:txXfrm>
        <a:off x="0" y="49212"/>
        <a:ext cx="3286125" cy="1971675"/>
      </dsp:txXfrm>
    </dsp:sp>
    <dsp:sp modelId="{CEF80D55-61D2-4606-BCC4-740C3743E0D5}">
      <dsp:nvSpPr>
        <dsp:cNvPr id="0" name=""/>
        <dsp:cNvSpPr/>
      </dsp:nvSpPr>
      <dsp:spPr>
        <a:xfrm>
          <a:off x="3614737" y="49212"/>
          <a:ext cx="3286125" cy="1971675"/>
        </a:xfrm>
        <a:prstGeom prst="rect">
          <a:avLst/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800" kern="1200"/>
            <a:t>ความเป็นส่วนตัว</a:t>
          </a:r>
          <a:endParaRPr lang="th-TH" sz="2800" kern="1200" dirty="0"/>
        </a:p>
      </dsp:txBody>
      <dsp:txXfrm>
        <a:off x="3614737" y="49212"/>
        <a:ext cx="3286125" cy="1971675"/>
      </dsp:txXfrm>
    </dsp:sp>
    <dsp:sp modelId="{AF93D14A-80B5-44ED-9D80-42A0B283FD4E}">
      <dsp:nvSpPr>
        <dsp:cNvPr id="0" name=""/>
        <dsp:cNvSpPr/>
      </dsp:nvSpPr>
      <dsp:spPr>
        <a:xfrm>
          <a:off x="7229475" y="49212"/>
          <a:ext cx="3286125" cy="1971675"/>
        </a:xfrm>
        <a:prstGeom prst="rect">
          <a:avLst/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800" kern="1200"/>
            <a:t>ความน่าเชื่อถือ (</a:t>
          </a:r>
          <a:r>
            <a:rPr lang="en-GB" sz="2800" kern="1200"/>
            <a:t>reliability)</a:t>
          </a:r>
          <a:endParaRPr lang="th-TH" sz="2800" kern="1200" dirty="0"/>
        </a:p>
      </dsp:txBody>
      <dsp:txXfrm>
        <a:off x="7229475" y="49212"/>
        <a:ext cx="3286125" cy="1971675"/>
      </dsp:txXfrm>
    </dsp:sp>
    <dsp:sp modelId="{3B9EB566-BE33-403C-B31F-E711393EDB66}">
      <dsp:nvSpPr>
        <dsp:cNvPr id="0" name=""/>
        <dsp:cNvSpPr/>
      </dsp:nvSpPr>
      <dsp:spPr>
        <a:xfrm>
          <a:off x="1807368" y="2349500"/>
          <a:ext cx="3286125" cy="1971675"/>
        </a:xfrm>
        <a:prstGeom prst="rect">
          <a:avLst/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800" kern="1200"/>
            <a:t>ความเป็นเหตุเป็นผล</a:t>
          </a:r>
          <a:endParaRPr lang="th-TH" sz="2800" kern="1200" dirty="0"/>
        </a:p>
      </dsp:txBody>
      <dsp:txXfrm>
        <a:off x="1807368" y="2349500"/>
        <a:ext cx="3286125" cy="1971675"/>
      </dsp:txXfrm>
    </dsp:sp>
    <dsp:sp modelId="{DD7CC65B-BB2B-4555-AE6F-090B8C5F57E5}">
      <dsp:nvSpPr>
        <dsp:cNvPr id="0" name=""/>
        <dsp:cNvSpPr/>
      </dsp:nvSpPr>
      <dsp:spPr>
        <a:xfrm>
          <a:off x="5422106" y="2349500"/>
          <a:ext cx="3286125" cy="1971675"/>
        </a:xfrm>
        <a:prstGeom prst="rect">
          <a:avLst/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800" kern="1200"/>
            <a:t>ความเชื่อใจ </a:t>
          </a:r>
          <a:r>
            <a:rPr lang="en-GB" sz="2800" kern="1200"/>
            <a:t>(trust)</a:t>
          </a:r>
          <a:endParaRPr lang="th-TH" sz="2800" kern="1200" dirty="0"/>
        </a:p>
      </dsp:txBody>
      <dsp:txXfrm>
        <a:off x="5422106" y="2349500"/>
        <a:ext cx="3286125" cy="197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292ECA-EFF5-49D2-B341-B982DA97A13F}">
      <dsp:nvSpPr>
        <dsp:cNvPr id="0" name=""/>
        <dsp:cNvSpPr/>
      </dsp:nvSpPr>
      <dsp:spPr>
        <a:xfrm>
          <a:off x="9242" y="153850"/>
          <a:ext cx="2762398" cy="1657439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800" b="1" kern="1200" dirty="0"/>
            <a:t>คำอธิบายเฉพาะที่บนจุด</a:t>
          </a:r>
          <a:br>
            <a:rPr lang="en-GB" sz="1800" kern="1200" dirty="0"/>
          </a:br>
          <a:r>
            <a:rPr lang="en-GB" sz="1800" kern="1200" dirty="0"/>
            <a:t>(local explanation on single data point)</a:t>
          </a:r>
          <a:endParaRPr lang="th-TH" sz="1800" kern="1200" dirty="0"/>
        </a:p>
      </dsp:txBody>
      <dsp:txXfrm>
        <a:off x="57787" y="202395"/>
        <a:ext cx="2665308" cy="1560349"/>
      </dsp:txXfrm>
    </dsp:sp>
    <dsp:sp modelId="{0823DBBA-A174-4CF4-A823-B17DD5D09C65}">
      <dsp:nvSpPr>
        <dsp:cNvPr id="0" name=""/>
        <dsp:cNvSpPr/>
      </dsp:nvSpPr>
      <dsp:spPr>
        <a:xfrm>
          <a:off x="3047880" y="640032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1400" kern="1200"/>
        </a:p>
      </dsp:txBody>
      <dsp:txXfrm>
        <a:off x="3047880" y="777047"/>
        <a:ext cx="409940" cy="411044"/>
      </dsp:txXfrm>
    </dsp:sp>
    <dsp:sp modelId="{8455B33F-1BA9-4B53-865E-CD096D3F82B0}">
      <dsp:nvSpPr>
        <dsp:cNvPr id="0" name=""/>
        <dsp:cNvSpPr/>
      </dsp:nvSpPr>
      <dsp:spPr>
        <a:xfrm>
          <a:off x="3876600" y="153850"/>
          <a:ext cx="2762398" cy="1657439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600" b="1" kern="1200" dirty="0"/>
            <a:t>คำอธิบายเฉพาะที่บนกลุ่ม</a:t>
          </a:r>
          <a:br>
            <a:rPr lang="en-GB" sz="1600" kern="1200" dirty="0"/>
          </a:br>
          <a:r>
            <a:rPr lang="en-GB" sz="1600" kern="1200" dirty="0"/>
            <a:t>(local explanation on group)</a:t>
          </a:r>
          <a:endParaRPr lang="th-TH" sz="1600" kern="1200" dirty="0"/>
        </a:p>
      </dsp:txBody>
      <dsp:txXfrm>
        <a:off x="3925145" y="202395"/>
        <a:ext cx="2665308" cy="1560349"/>
      </dsp:txXfrm>
    </dsp:sp>
    <dsp:sp modelId="{F8C05229-C299-4C50-B2A3-735048AF74CB}">
      <dsp:nvSpPr>
        <dsp:cNvPr id="0" name=""/>
        <dsp:cNvSpPr/>
      </dsp:nvSpPr>
      <dsp:spPr>
        <a:xfrm>
          <a:off x="6915239" y="640032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1400" kern="1200"/>
        </a:p>
      </dsp:txBody>
      <dsp:txXfrm>
        <a:off x="6915239" y="777047"/>
        <a:ext cx="409940" cy="411044"/>
      </dsp:txXfrm>
    </dsp:sp>
    <dsp:sp modelId="{36EF2CA4-6293-40EE-8F6C-624947AA0D68}">
      <dsp:nvSpPr>
        <dsp:cNvPr id="0" name=""/>
        <dsp:cNvSpPr/>
      </dsp:nvSpPr>
      <dsp:spPr>
        <a:xfrm>
          <a:off x="7743958" y="153850"/>
          <a:ext cx="2762398" cy="1657439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800" b="1" kern="1200" dirty="0"/>
            <a:t>คำอธิบายครอบคลุม</a:t>
          </a:r>
          <a:br>
            <a:rPr lang="en-GB" sz="1800" kern="1200" dirty="0"/>
          </a:br>
          <a:r>
            <a:rPr lang="en-GB" sz="1800" kern="1200" dirty="0"/>
            <a:t>(global explanation)</a:t>
          </a:r>
          <a:endParaRPr lang="th-TH" sz="1800" kern="1200" dirty="0"/>
        </a:p>
      </dsp:txBody>
      <dsp:txXfrm>
        <a:off x="7792503" y="202395"/>
        <a:ext cx="2665308" cy="15603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09450F-B09C-4728-BF1C-193003F03805}">
      <dsp:nvSpPr>
        <dsp:cNvPr id="0" name=""/>
        <dsp:cNvSpPr/>
      </dsp:nvSpPr>
      <dsp:spPr>
        <a:xfrm>
          <a:off x="776108" y="586770"/>
          <a:ext cx="1358088" cy="6790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800" kern="1200" dirty="0"/>
            <a:t>เชียร์ลุงตู่</a:t>
          </a:r>
          <a:r>
            <a:rPr lang="en-GB" sz="1800" kern="1200" dirty="0"/>
            <a:t>?</a:t>
          </a:r>
          <a:endParaRPr lang="th-TH" sz="1800" kern="1200" dirty="0"/>
        </a:p>
      </dsp:txBody>
      <dsp:txXfrm>
        <a:off x="795997" y="606659"/>
        <a:ext cx="1318310" cy="639266"/>
      </dsp:txXfrm>
    </dsp:sp>
    <dsp:sp modelId="{C8386FB1-890C-455E-8874-F4886F2FA38D}">
      <dsp:nvSpPr>
        <dsp:cNvPr id="0" name=""/>
        <dsp:cNvSpPr/>
      </dsp:nvSpPr>
      <dsp:spPr>
        <a:xfrm rot="18770822">
          <a:off x="2006402" y="606208"/>
          <a:ext cx="79882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798824" y="27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500" kern="1200"/>
        </a:p>
      </dsp:txBody>
      <dsp:txXfrm>
        <a:off x="2385844" y="613484"/>
        <a:ext cx="39941" cy="39941"/>
      </dsp:txXfrm>
    </dsp:sp>
    <dsp:sp modelId="{30C07EA0-252C-4DD7-948A-5BB3ED5B62D8}">
      <dsp:nvSpPr>
        <dsp:cNvPr id="0" name=""/>
        <dsp:cNvSpPr/>
      </dsp:nvSpPr>
      <dsp:spPr>
        <a:xfrm>
          <a:off x="2677432" y="1095"/>
          <a:ext cx="1358088" cy="6790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800" kern="1200" dirty="0"/>
            <a:t>ใช่</a:t>
          </a:r>
        </a:p>
      </dsp:txBody>
      <dsp:txXfrm>
        <a:off x="2697321" y="20984"/>
        <a:ext cx="1318310" cy="639266"/>
      </dsp:txXfrm>
    </dsp:sp>
    <dsp:sp modelId="{2687C7C3-E125-4D89-951B-5BAF5C8F2965}">
      <dsp:nvSpPr>
        <dsp:cNvPr id="0" name=""/>
        <dsp:cNvSpPr/>
      </dsp:nvSpPr>
      <dsp:spPr>
        <a:xfrm>
          <a:off x="4035520" y="313371"/>
          <a:ext cx="54323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543235" y="272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500" kern="1200"/>
        </a:p>
      </dsp:txBody>
      <dsp:txXfrm>
        <a:off x="4293557" y="327036"/>
        <a:ext cx="27161" cy="27161"/>
      </dsp:txXfrm>
    </dsp:sp>
    <dsp:sp modelId="{BB0CCB0F-3E68-4C16-A4F8-47CAD1539E88}">
      <dsp:nvSpPr>
        <dsp:cNvPr id="0" name=""/>
        <dsp:cNvSpPr/>
      </dsp:nvSpPr>
      <dsp:spPr>
        <a:xfrm>
          <a:off x="4578755" y="1095"/>
          <a:ext cx="1358088" cy="6790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800" kern="1200" dirty="0" err="1"/>
            <a:t>สลิ่ม</a:t>
          </a:r>
          <a:endParaRPr lang="th-TH" sz="1800" kern="1200" dirty="0"/>
        </a:p>
      </dsp:txBody>
      <dsp:txXfrm>
        <a:off x="4598644" y="20984"/>
        <a:ext cx="1318310" cy="639266"/>
      </dsp:txXfrm>
    </dsp:sp>
    <dsp:sp modelId="{42F88725-2C5C-4726-8475-8FE65967673B}">
      <dsp:nvSpPr>
        <dsp:cNvPr id="0" name=""/>
        <dsp:cNvSpPr/>
      </dsp:nvSpPr>
      <dsp:spPr>
        <a:xfrm rot="2829178">
          <a:off x="2006402" y="1191884"/>
          <a:ext cx="79882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798824" y="27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500" kern="1200"/>
        </a:p>
      </dsp:txBody>
      <dsp:txXfrm>
        <a:off x="2385844" y="1199159"/>
        <a:ext cx="39941" cy="39941"/>
      </dsp:txXfrm>
    </dsp:sp>
    <dsp:sp modelId="{F1779D4E-0A76-409C-B9AB-A6AA24608ACF}">
      <dsp:nvSpPr>
        <dsp:cNvPr id="0" name=""/>
        <dsp:cNvSpPr/>
      </dsp:nvSpPr>
      <dsp:spPr>
        <a:xfrm>
          <a:off x="2677432" y="1172446"/>
          <a:ext cx="1358088" cy="6790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800" kern="1200" dirty="0"/>
            <a:t>ไม่</a:t>
          </a:r>
        </a:p>
      </dsp:txBody>
      <dsp:txXfrm>
        <a:off x="2697321" y="1192335"/>
        <a:ext cx="1318310" cy="639266"/>
      </dsp:txXfrm>
    </dsp:sp>
    <dsp:sp modelId="{EE27E1D6-FC55-45A8-A398-80E883123EC9}">
      <dsp:nvSpPr>
        <dsp:cNvPr id="0" name=""/>
        <dsp:cNvSpPr/>
      </dsp:nvSpPr>
      <dsp:spPr>
        <a:xfrm>
          <a:off x="4035520" y="1484722"/>
          <a:ext cx="54323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543235" y="272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500" kern="1200"/>
        </a:p>
      </dsp:txBody>
      <dsp:txXfrm>
        <a:off x="4293557" y="1498387"/>
        <a:ext cx="27161" cy="27161"/>
      </dsp:txXfrm>
    </dsp:sp>
    <dsp:sp modelId="{AC2E6357-C515-4C18-95A7-30B4047D3115}">
      <dsp:nvSpPr>
        <dsp:cNvPr id="0" name=""/>
        <dsp:cNvSpPr/>
      </dsp:nvSpPr>
      <dsp:spPr>
        <a:xfrm>
          <a:off x="4578755" y="1172446"/>
          <a:ext cx="1358088" cy="6790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800" kern="1200" dirty="0"/>
            <a:t>เชียร์ธนาธร</a:t>
          </a:r>
          <a:r>
            <a:rPr lang="en-GB" sz="1800" kern="1200" dirty="0"/>
            <a:t>?</a:t>
          </a:r>
          <a:endParaRPr lang="th-TH" sz="1800" kern="1200" dirty="0"/>
        </a:p>
      </dsp:txBody>
      <dsp:txXfrm>
        <a:off x="4598644" y="1192335"/>
        <a:ext cx="1318310" cy="639266"/>
      </dsp:txXfrm>
    </dsp:sp>
    <dsp:sp modelId="{18EE0E84-ACE3-4E01-A095-1F97674A55A1}">
      <dsp:nvSpPr>
        <dsp:cNvPr id="0" name=""/>
        <dsp:cNvSpPr/>
      </dsp:nvSpPr>
      <dsp:spPr>
        <a:xfrm rot="19457599">
          <a:off x="5873963" y="1289497"/>
          <a:ext cx="668996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68996" y="272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500" kern="1200"/>
        </a:p>
      </dsp:txBody>
      <dsp:txXfrm>
        <a:off x="6191736" y="1300018"/>
        <a:ext cx="33449" cy="33449"/>
      </dsp:txXfrm>
    </dsp:sp>
    <dsp:sp modelId="{DF73A97B-E345-4640-A6A5-2AA682043A07}">
      <dsp:nvSpPr>
        <dsp:cNvPr id="0" name=""/>
        <dsp:cNvSpPr/>
      </dsp:nvSpPr>
      <dsp:spPr>
        <a:xfrm>
          <a:off x="6480079" y="781995"/>
          <a:ext cx="1358088" cy="6790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800" kern="1200" dirty="0"/>
            <a:t>ใช่</a:t>
          </a:r>
        </a:p>
      </dsp:txBody>
      <dsp:txXfrm>
        <a:off x="6499968" y="801884"/>
        <a:ext cx="1318310" cy="639266"/>
      </dsp:txXfrm>
    </dsp:sp>
    <dsp:sp modelId="{BC6F8C16-26F3-455C-A926-E43A0CE315CA}">
      <dsp:nvSpPr>
        <dsp:cNvPr id="0" name=""/>
        <dsp:cNvSpPr/>
      </dsp:nvSpPr>
      <dsp:spPr>
        <a:xfrm>
          <a:off x="7838167" y="1094271"/>
          <a:ext cx="54323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543235" y="272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500" kern="1200"/>
        </a:p>
      </dsp:txBody>
      <dsp:txXfrm>
        <a:off x="8096204" y="1107937"/>
        <a:ext cx="27161" cy="27161"/>
      </dsp:txXfrm>
    </dsp:sp>
    <dsp:sp modelId="{10D5BA1E-F68C-4417-95CE-9BF51D3D9A12}">
      <dsp:nvSpPr>
        <dsp:cNvPr id="0" name=""/>
        <dsp:cNvSpPr/>
      </dsp:nvSpPr>
      <dsp:spPr>
        <a:xfrm>
          <a:off x="8381402" y="781995"/>
          <a:ext cx="1358088" cy="6790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800" kern="1200" dirty="0"/>
            <a:t>ควายส้ม</a:t>
          </a:r>
        </a:p>
      </dsp:txBody>
      <dsp:txXfrm>
        <a:off x="8401291" y="801884"/>
        <a:ext cx="1318310" cy="639266"/>
      </dsp:txXfrm>
    </dsp:sp>
    <dsp:sp modelId="{E7A746F5-FAC4-4A6B-91A2-F93D23685FDC}">
      <dsp:nvSpPr>
        <dsp:cNvPr id="0" name=""/>
        <dsp:cNvSpPr/>
      </dsp:nvSpPr>
      <dsp:spPr>
        <a:xfrm rot="2142401">
          <a:off x="5873963" y="1679947"/>
          <a:ext cx="668996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68996" y="272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500" kern="1200"/>
        </a:p>
      </dsp:txBody>
      <dsp:txXfrm>
        <a:off x="6191736" y="1690468"/>
        <a:ext cx="33449" cy="33449"/>
      </dsp:txXfrm>
    </dsp:sp>
    <dsp:sp modelId="{B7836F31-F5D0-470B-B747-D53C6C1B22BF}">
      <dsp:nvSpPr>
        <dsp:cNvPr id="0" name=""/>
        <dsp:cNvSpPr/>
      </dsp:nvSpPr>
      <dsp:spPr>
        <a:xfrm>
          <a:off x="6480079" y="1562896"/>
          <a:ext cx="1358088" cy="6790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800" kern="1200" dirty="0"/>
            <a:t>ไม่</a:t>
          </a:r>
        </a:p>
      </dsp:txBody>
      <dsp:txXfrm>
        <a:off x="6499968" y="1582785"/>
        <a:ext cx="1318310" cy="639266"/>
      </dsp:txXfrm>
    </dsp:sp>
    <dsp:sp modelId="{52858F18-5D06-4839-8435-3D4D2917038F}">
      <dsp:nvSpPr>
        <dsp:cNvPr id="0" name=""/>
        <dsp:cNvSpPr/>
      </dsp:nvSpPr>
      <dsp:spPr>
        <a:xfrm>
          <a:off x="7838167" y="1875172"/>
          <a:ext cx="54323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543235" y="272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500" kern="1200"/>
        </a:p>
      </dsp:txBody>
      <dsp:txXfrm>
        <a:off x="8096204" y="1888837"/>
        <a:ext cx="27161" cy="27161"/>
      </dsp:txXfrm>
    </dsp:sp>
    <dsp:sp modelId="{79915992-B720-4CCE-A51D-B793E3004553}">
      <dsp:nvSpPr>
        <dsp:cNvPr id="0" name=""/>
        <dsp:cNvSpPr/>
      </dsp:nvSpPr>
      <dsp:spPr>
        <a:xfrm>
          <a:off x="8381402" y="1562896"/>
          <a:ext cx="1358088" cy="6790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800" kern="1200" dirty="0"/>
            <a:t>ควายแดง</a:t>
          </a:r>
        </a:p>
      </dsp:txBody>
      <dsp:txXfrm>
        <a:off x="8401291" y="1582785"/>
        <a:ext cx="1318310" cy="639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77000">
              <a:schemeClr val="accent1">
                <a:lumMod val="75000"/>
              </a:schemeClr>
            </a:gs>
            <a:gs pos="0">
              <a:schemeClr val="accent1">
                <a:lumMod val="97000"/>
                <a:lumOff val="3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C80C2-D478-4620-A92A-2D9DB16C0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192461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5DEEAD-C538-46E6-8C8E-3FAE03373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1186"/>
            <a:ext cx="9144000" cy="94297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CE3F5-ADA2-4906-802F-113ED22DC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7F8D181-B33B-45B6-9B2F-521B3603BDFF}" type="datetimeFigureOut">
              <a:rPr lang="th-TH" smtClean="0"/>
              <a:t>22/04/63</a:t>
            </a:fld>
            <a:endParaRPr lang="th-T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97DC7-8B77-4624-ACF8-3A70C831D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296A7-DCE6-4145-A6D5-3F2E13FCF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581988-CE59-491B-A7BB-228EA5EC7DE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4012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833FF-7639-4D41-BB08-6C24C31CF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0038E4-1A6E-4314-AB95-E6E227A06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C8B11-613A-44E2-842E-9E35CBF42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D181-B33B-45B6-9B2F-521B3603BDFF}" type="datetimeFigureOut">
              <a:rPr lang="th-TH" smtClean="0"/>
              <a:t>22/04/63</a:t>
            </a:fld>
            <a:endParaRPr lang="th-T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3DC7A-2A49-4CA4-9448-B6BDF76C1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40AED-1636-4D4B-9172-BB09EDB1E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988-CE59-491B-A7BB-228EA5EC7DE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35733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7F6A35-0914-4946-9DA5-FB16F13284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1FA609-45E0-4155-995D-2C54BDFEF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7F104-EF4F-4351-86E9-9DB3690BF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D181-B33B-45B6-9B2F-521B3603BDFF}" type="datetimeFigureOut">
              <a:rPr lang="th-TH" smtClean="0"/>
              <a:t>22/04/63</a:t>
            </a:fld>
            <a:endParaRPr lang="th-T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975CE-9F97-456A-B4C4-BA1904937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490EC-4A4F-4AD9-88D8-8D06B88F3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988-CE59-491B-A7BB-228EA5EC7DE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1838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BBFE-7702-4AE4-AF79-C2BDFC3A1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1923-388D-4E68-8235-DC1EE06CB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A8138-AEF9-4310-8A7C-C734CA72A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D181-B33B-45B6-9B2F-521B3603BDFF}" type="datetimeFigureOut">
              <a:rPr lang="th-TH" smtClean="0"/>
              <a:t>22/04/63</a:t>
            </a:fld>
            <a:endParaRPr lang="th-T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A2F27-A9B5-45CF-920B-EBC819C1C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7C465-4519-487B-A18E-0A066D87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988-CE59-491B-A7BB-228EA5EC7DE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3991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005C26D-A78D-49AA-A95F-244C552C6EB1}"/>
              </a:ext>
            </a:extLst>
          </p:cNvPr>
          <p:cNvSpPr/>
          <p:nvPr userDrawn="1"/>
        </p:nvSpPr>
        <p:spPr>
          <a:xfrm>
            <a:off x="0" y="1"/>
            <a:ext cx="12192000" cy="449842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48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10890-4689-49E8-A7B7-1C96496F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60862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339D7-2C1C-416F-9E3F-DA18C3089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56083"/>
            <a:ext cx="10515600" cy="143356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3AAB3-7AF5-4438-B480-912D70385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D181-B33B-45B6-9B2F-521B3603BDFF}" type="datetimeFigureOut">
              <a:rPr lang="th-TH" smtClean="0"/>
              <a:t>22/04/63</a:t>
            </a:fld>
            <a:endParaRPr lang="th-T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B2C86-87A6-4C4C-8D29-BA427718B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8192B-610A-4964-8EA0-D22585F8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988-CE59-491B-A7BB-228EA5EC7DE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6296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68B9A-923A-447B-995B-CAD3972F9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8904A-E2D8-4D5E-8BC2-745B7F0D94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F4A6CB-3D42-447C-B1B3-7083A1890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7AF3E-CAF9-4889-A5B7-4257AFD9A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D181-B33B-45B6-9B2F-521B3603BDFF}" type="datetimeFigureOut">
              <a:rPr lang="th-TH" smtClean="0"/>
              <a:t>22/04/63</a:t>
            </a:fld>
            <a:endParaRPr lang="th-T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053E27-73F8-4D06-AC89-68514906C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7D256-7F1C-4FB5-ABB8-7D7B340EE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988-CE59-491B-A7BB-228EA5EC7DE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89108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97B9-A1B2-4968-8E8E-88324A8B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1F9E4-F80D-4A65-8687-B969000EA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5D5FF-D12C-4DE1-B5A0-B379E38BA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D51BCA-3750-4228-80F4-B69C00291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DF1AFE-D0C3-4BD6-AD64-02496DD6EC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73B652-7BAF-463F-9E31-665F17F5D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D181-B33B-45B6-9B2F-521B3603BDFF}" type="datetimeFigureOut">
              <a:rPr lang="th-TH" smtClean="0"/>
              <a:t>22/04/63</a:t>
            </a:fld>
            <a:endParaRPr lang="th-TH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F46A78-3C22-4639-8BB9-11E34806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6B0FC6-12BB-409F-882C-3A487702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988-CE59-491B-A7BB-228EA5EC7DE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0244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39D30-6F3F-4B92-A820-F8ACAC5A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9FAB3-AF9E-4DBB-B834-05D714B2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D181-B33B-45B6-9B2F-521B3603BDFF}" type="datetimeFigureOut">
              <a:rPr lang="th-TH" smtClean="0"/>
              <a:t>22/04/63</a:t>
            </a:fld>
            <a:endParaRPr lang="th-T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A38D3F-B0AC-46C2-A993-1B7C12A32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AAD01-58D6-4450-B4A7-1D7862C93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988-CE59-491B-A7BB-228EA5EC7DE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6930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C3491A-94BE-497F-B12C-B65439A4A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D181-B33B-45B6-9B2F-521B3603BDFF}" type="datetimeFigureOut">
              <a:rPr lang="th-TH" smtClean="0"/>
              <a:t>22/04/63</a:t>
            </a:fld>
            <a:endParaRPr lang="th-T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C16DDC-8FE0-48CD-8D2F-6B81E6B63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A7762-5B5D-49D3-A894-B5B6853D2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988-CE59-491B-A7BB-228EA5EC7DE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62629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4C34-F924-40A8-9C7C-8A28ECE6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8E6FD-C178-4F9A-B16E-EECD9B233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2E554-856F-426B-A2B0-7DCC54849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C1630-B208-4A92-BAA5-6A013A032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D181-B33B-45B6-9B2F-521B3603BDFF}" type="datetimeFigureOut">
              <a:rPr lang="th-TH" smtClean="0"/>
              <a:t>22/04/63</a:t>
            </a:fld>
            <a:endParaRPr lang="th-T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A6298-FB18-4F98-9CEF-69058CC5E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32361-6D64-43E8-8998-C5487A9B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988-CE59-491B-A7BB-228EA5EC7DE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96802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47C11-230C-427D-944D-1CF2C95A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F36F8E-FB3C-4A11-9276-F8FB0BACE7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7B3AE-34C6-473E-921B-B280E1B01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CD9FE-754D-4B76-BBF0-D8E9C4B0F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D181-B33B-45B6-9B2F-521B3603BDFF}" type="datetimeFigureOut">
              <a:rPr lang="th-TH" smtClean="0"/>
              <a:t>22/04/63</a:t>
            </a:fld>
            <a:endParaRPr lang="th-T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CA9DB-2B48-473A-81B9-CC95658E2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964E8-DC4D-4B8D-B24E-1CE97EC4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988-CE59-491B-A7BB-228EA5EC7DE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7746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4D5AC-503D-4690-8F59-B8D7CA02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E63C8-145B-498B-811B-C4F8E162A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70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C5AC3-D847-470F-B5D2-7F817F819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73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47F8D181-B33B-45B6-9B2F-521B3603BDFF}" type="datetimeFigureOut">
              <a:rPr lang="th-TH" smtClean="0"/>
              <a:t>22/04/63</a:t>
            </a:fld>
            <a:endParaRPr lang="th-T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7C361-666C-49F0-B446-9B9D2DF38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73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FC870-BF47-4196-B21E-0B1A94D0E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73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5D581988-CE59-491B-A7BB-228EA5EC7DE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76822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gradFill>
            <a:gsLst>
              <a:gs pos="77000">
                <a:schemeClr val="accent1">
                  <a:lumMod val="75000"/>
                </a:schemeClr>
              </a:gs>
              <a:gs pos="0">
                <a:schemeClr val="accent1">
                  <a:lumMod val="97000"/>
                  <a:lumOff val="3000"/>
                </a:schemeClr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A4F6-ED86-4BC0-8C04-B1C3F2D63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1020"/>
            <a:ext cx="9144000" cy="2699024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th-TH" dirty="0"/>
              <a:t>คำอธิบายจักรกลเรียนรู้</a:t>
            </a:r>
            <a:br>
              <a:rPr lang="th-TH" dirty="0"/>
            </a:br>
            <a:r>
              <a:rPr lang="th-TH" dirty="0"/>
              <a:t>แบบข้อต้านความจริง</a:t>
            </a:r>
            <a:br>
              <a:rPr lang="th-TH" dirty="0"/>
            </a:br>
            <a:r>
              <a:rPr lang="en-GB" sz="3200" dirty="0"/>
              <a:t>(Counterfactual explanations)</a:t>
            </a:r>
            <a:endParaRPr lang="th-T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C9BC76-9805-4C74-BC25-89A1432A6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6407"/>
            <a:ext cx="9144000" cy="942975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th-TH" dirty="0"/>
              <a:t>ศิระกร ลำใย</a:t>
            </a:r>
            <a:br>
              <a:rPr lang="th-TH" dirty="0"/>
            </a:br>
            <a:r>
              <a:rPr lang="th-TH" sz="1600" dirty="0"/>
              <a:t>กลุ่มวิจัยเชิงทฤษฎี ภาควิชาวิศวกรรมคอมพิวเตอร์</a:t>
            </a:r>
            <a:br>
              <a:rPr lang="th-TH" sz="1600" dirty="0"/>
            </a:br>
            <a:r>
              <a:rPr lang="th-TH" sz="1600" dirty="0"/>
              <a:t>คณะวิศวกรรมศาสตร์ มหาวิทยาลัยเกษตรศาสตร์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1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B5113-C27C-417A-8F4C-84B7BC6DF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ระดับของขั้นตอนวิธีการอธิบาย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ABBB25-AA8C-4909-B483-890E34D8A1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460455"/>
              </p:ext>
            </p:extLst>
          </p:nvPr>
        </p:nvGraphicFramePr>
        <p:xfrm>
          <a:off x="838200" y="1825625"/>
          <a:ext cx="10515600" cy="1965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ADC48EE-E337-473A-A56D-762FDFD4D7CD}"/>
              </a:ext>
            </a:extLst>
          </p:cNvPr>
          <p:cNvSpPr txBox="1"/>
          <p:nvPr/>
        </p:nvSpPr>
        <p:spPr>
          <a:xfrm>
            <a:off x="838200" y="3925702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400" dirty="0"/>
              <a:t>ไม่ใช่ว่าทุกคำอธิบายจะมีค่าเท่ากันหมด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sz="2400" dirty="0"/>
              <a:t>คำอธิบายบางรูปแบบ ใช้อธิบายแบบจำลองได้แค่นิดๆ หน่อย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sz="2400" dirty="0"/>
              <a:t>คำอธิบายบางรูปแบบ อธิบายได้เฉพาะพฤติกรรมของ </a:t>
            </a:r>
            <a:r>
              <a:rPr lang="en-GB" sz="2400" dirty="0"/>
              <a:t>instance </a:t>
            </a:r>
            <a:r>
              <a:rPr lang="th-TH" sz="2400" dirty="0"/>
              <a:t>หนึ่งของข้อมูลเท่านั้น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400" dirty="0"/>
              <a:t>ปัญหาการอธิบายให้ได้ครอบคลุม (เราอยากได้ </a:t>
            </a:r>
            <a:r>
              <a:rPr lang="en-GB" sz="2400" dirty="0"/>
              <a:t>local explanation </a:t>
            </a:r>
            <a:r>
              <a:rPr lang="th-TH" sz="2400" dirty="0"/>
              <a:t>ยังคงเป็นปัญหาที่นักวิจัยพยายามตีให้แตกอยู่เหมือนกัน)</a:t>
            </a:r>
          </a:p>
        </p:txBody>
      </p:sp>
    </p:spTree>
    <p:extLst>
      <p:ext uri="{BB962C8B-B14F-4D97-AF65-F5344CB8AC3E}">
        <p14:creationId xmlns:p14="http://schemas.microsoft.com/office/powerpoint/2010/main" val="369770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A292ECA-EFF5-49D2-B341-B982DA97A1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23DBBA-A174-4CF4-A823-B17DD5D09C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455B33F-1BA9-4B53-865E-CD096D3F8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8C05229-C299-4C50-B2A3-735048AF7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6EF2CA4-6293-40EE-8F6C-624947AA0D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24A60-64E1-41EA-A179-25DFB981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รูปแบบผล</a:t>
            </a:r>
            <a:r>
              <a:rPr lang="th-TH" dirty="0"/>
              <a:t>การตีความจักรกลเรียนรู้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59C39-96C3-4181-829C-8009C3EAE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ชุดพารามิเตอร์</a:t>
            </a:r>
          </a:p>
          <a:p>
            <a:r>
              <a:rPr lang="th-TH" dirty="0"/>
              <a:t>ชุดฟีเจอร์</a:t>
            </a:r>
          </a:p>
          <a:p>
            <a:r>
              <a:rPr lang="th-TH" dirty="0"/>
              <a:t>จุดข้อมูล</a:t>
            </a:r>
          </a:p>
        </p:txBody>
      </p:sp>
    </p:spTree>
    <p:extLst>
      <p:ext uri="{BB962C8B-B14F-4D97-AF65-F5344CB8AC3E}">
        <p14:creationId xmlns:p14="http://schemas.microsoft.com/office/powerpoint/2010/main" val="165530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28EDA-AF4C-445E-86BD-02DA98E9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คำอธิบาย</a:t>
            </a:r>
            <a:r>
              <a:rPr lang="th-TH" i="1" dirty="0"/>
              <a:t>ที่ดี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5F3A1-2198-446E-B23E-744E0B6BF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บ่งบอกความแตกต่าง</a:t>
            </a:r>
          </a:p>
          <a:p>
            <a:r>
              <a:rPr lang="th-TH" dirty="0"/>
              <a:t>ถูกเลือกมาเป็นคำอธิบาย</a:t>
            </a:r>
          </a:p>
          <a:p>
            <a:r>
              <a:rPr lang="th-TH" dirty="0"/>
              <a:t>อิงกับบริบททางสังคม</a:t>
            </a:r>
          </a:p>
          <a:p>
            <a:r>
              <a:rPr lang="th-TH" dirty="0"/>
              <a:t>อิงกับกรอบวิถีแห่งความปกติ</a:t>
            </a:r>
          </a:p>
        </p:txBody>
      </p:sp>
    </p:spTree>
    <p:extLst>
      <p:ext uri="{BB962C8B-B14F-4D97-AF65-F5344CB8AC3E}">
        <p14:creationId xmlns:p14="http://schemas.microsoft.com/office/powerpoint/2010/main" val="292844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D10D84-4F88-4C78-9A6C-1E8EA5594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มาอธิบายแบบจำลองกันเถอะ</a:t>
            </a:r>
            <a:r>
              <a:rPr lang="en-GB" dirty="0"/>
              <a:t>!</a:t>
            </a:r>
            <a:endParaRPr lang="th-T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164AB1-93C5-42E5-B50D-F3F91DD01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8113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AC3D49-98B6-4CC1-8CC7-A42C5B6D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การถดถอยเชิงเส้น </a:t>
            </a:r>
            <a:r>
              <a:rPr lang="en-GB" dirty="0"/>
              <a:t>(linear regression)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ACCE632-0DD3-4942-9DCB-C6523588C9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h-TH" dirty="0"/>
                  <a:t>อธิบายฟีเจอร์ด้วยพารามิเตอร์แบบจำลอง</a:t>
                </a:r>
              </a:p>
              <a:p>
                <a:pPr lvl="1"/>
                <a:r>
                  <a:rPr lang="th-TH" dirty="0"/>
                  <a:t>กรณีฟีเจอร์เป็นค่าต่อเนื่อง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th-TH" dirty="0"/>
                  <a:t> บอกผลกระทบที่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 </a:t>
                </a:r>
                <a:r>
                  <a:rPr lang="th-TH" dirty="0"/>
                  <a:t>จะเปลี่ยนเมื่อ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th-TH" dirty="0"/>
                  <a:t>เพิ่มขึ้นหนึ่งหน่วย</a:t>
                </a:r>
              </a:p>
              <a:p>
                <a:pPr lvl="1"/>
                <a:r>
                  <a:rPr lang="th-TH" dirty="0"/>
                  <a:t>กรณีฟีเจอร์เป็นข้อมูลหมวดหมู่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th-TH" dirty="0"/>
                  <a:t>บอกผลกระทบที่หากมี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th-TH" dirty="0"/>
                  <a:t>แล้วทำให้เกิดการเปลี่ยนแปลงของ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  <a:p>
                <a:pPr lvl="1"/>
                <a:r>
                  <a:rPr lang="th-TH" dirty="0" err="1"/>
                  <a:t>ไบแอส</a:t>
                </a:r>
                <a:r>
                  <a:rPr lang="th-TH" dirty="0"/>
                  <a:t> </a:t>
                </a:r>
                <a:r>
                  <a:rPr lang="en-GB" dirty="0"/>
                  <a:t>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  <a:endParaRPr lang="th-TH" dirty="0"/>
              </a:p>
              <a:p>
                <a:r>
                  <a:rPr lang="th-TH" dirty="0"/>
                  <a:t>อธิบายความสำคัญของฟีเจอร์ ผ่านการทดสอบ </a:t>
                </a:r>
                <a:r>
                  <a:rPr lang="en-GB" dirty="0"/>
                  <a:t>t-statistic</a:t>
                </a:r>
                <a:endParaRPr lang="th-TH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ACCE632-0DD3-4942-9DCB-C6523588C9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69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2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519B-3D00-49C1-A559-8B8D61160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ต้นไม้ตัดสินใจ </a:t>
            </a:r>
            <a:r>
              <a:rPr lang="en-GB" dirty="0"/>
              <a:t>(decision tree)</a:t>
            </a:r>
            <a:r>
              <a:rPr lang="th-TH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6613B-68BD-4341-9428-0A0A07EA8D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Rule-based AI </a:t>
            </a:r>
            <a:r>
              <a:rPr lang="th-TH" dirty="0"/>
              <a:t>คือ </a:t>
            </a:r>
            <a:r>
              <a:rPr lang="en-GB" dirty="0"/>
              <a:t>AI </a:t>
            </a:r>
            <a:r>
              <a:rPr lang="th-TH" dirty="0"/>
              <a:t>ที่อธิบายได้ในระดับหนึ่ง</a:t>
            </a:r>
          </a:p>
          <a:p>
            <a:r>
              <a:rPr lang="th-TH" dirty="0"/>
              <a:t>ถ้าเรากำหนดชั้นของ </a:t>
            </a:r>
            <a:r>
              <a:rPr lang="en-GB" dirty="0"/>
              <a:t>tree </a:t>
            </a:r>
            <a:r>
              <a:rPr lang="th-TH" dirty="0" err="1"/>
              <a:t>น้อยๆ</a:t>
            </a:r>
            <a:r>
              <a:rPr lang="th-TH" dirty="0"/>
              <a:t> เราก็ย่อมพออธิบายแบบจำลองของเราผ่านการแตก </a:t>
            </a:r>
            <a:r>
              <a:rPr lang="en-GB" dirty="0"/>
              <a:t>tree </a:t>
            </a:r>
            <a:r>
              <a:rPr lang="th-TH" dirty="0"/>
              <a:t>ได้</a:t>
            </a:r>
          </a:p>
          <a:p>
            <a:pPr lvl="1"/>
            <a:r>
              <a:rPr lang="th-TH" dirty="0"/>
              <a:t>อย่าลืมว่าจำนวนใบที่เป็นไปได้มากที่สุด โตเป็น </a:t>
            </a:r>
            <a:r>
              <a:rPr lang="en-GB" dirty="0"/>
              <a:t>exponential </a:t>
            </a:r>
            <a:r>
              <a:rPr lang="th-TH" dirty="0"/>
              <a:t>ของจำนวนชั้นของต้นไม้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571841-AF02-428F-8BA2-999C1A78FC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75668"/>
            <a:ext cx="5181600" cy="2651252"/>
          </a:xfrm>
        </p:spPr>
      </p:pic>
    </p:spTree>
    <p:extLst>
      <p:ext uri="{BB962C8B-B14F-4D97-AF65-F5344CB8AC3E}">
        <p14:creationId xmlns:p14="http://schemas.microsoft.com/office/powerpoint/2010/main" val="253826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9F84A8-351B-42C5-9E11-2BDFFA18C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ขั้นตอนวิธีการ</a:t>
            </a:r>
            <a:br>
              <a:rPr lang="th-TH" dirty="0"/>
            </a:br>
            <a:r>
              <a:rPr lang="th-TH" dirty="0"/>
              <a:t>อธิบายแบบจำลอง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23C54-715D-4A02-98B8-2863E1F1E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4657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126DF3-D56B-442D-B973-825185268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Partial Dependency Plot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59987F1-9B1E-4EB1-A6B7-6A8ABC0686A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th-TH" dirty="0"/>
                  <a:t>หากมีแบบจำลอง พยายามหาความเกี่ยวโยงว่าการเปลี่ยนแปลงค่าของฟีเจอร์หนึ่งส่งผลต่อแบบจำลองอย่างไร</a:t>
                </a:r>
              </a:p>
              <a:p>
                <a:r>
                  <a:rPr lang="th-TH" dirty="0"/>
                  <a:t>ใช้วิธีการมอนที-คา</a:t>
                </a:r>
                <a:r>
                  <a:rPr lang="th-TH" dirty="0" err="1"/>
                  <a:t>ร์โล</a:t>
                </a:r>
                <a:r>
                  <a:rPr lang="th-TH" dirty="0"/>
                  <a:t> ในการประมาณฟีเจอร์ตัวที่เราไม่ได้สนใจ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th-TH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59987F1-9B1E-4EB1-A6B7-6A8ABC0686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882" t="-1120" b="-10644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DDD10AD0-B5E1-481C-8FFA-1E2C643329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50723"/>
            <a:ext cx="5181600" cy="3701142"/>
          </a:xfrm>
        </p:spPr>
      </p:pic>
    </p:spTree>
    <p:extLst>
      <p:ext uri="{BB962C8B-B14F-4D97-AF65-F5344CB8AC3E}">
        <p14:creationId xmlns:p14="http://schemas.microsoft.com/office/powerpoint/2010/main" val="36617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68AE6-00E3-413F-ADD6-E901214C7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การปฏิสัมพันธ์ของฟีเจอร์ </a:t>
            </a:r>
            <a:r>
              <a:rPr lang="en-GB" sz="3200" dirty="0"/>
              <a:t>(feature interaction)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D9213-B4DF-4779-B915-3A3F4CEB9A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Friedman </a:t>
            </a:r>
            <a:r>
              <a:rPr lang="th-TH" dirty="0"/>
              <a:t>เสนอ </a:t>
            </a:r>
            <a:r>
              <a:rPr lang="en-GB" dirty="0"/>
              <a:t>H-statistic </a:t>
            </a:r>
            <a:r>
              <a:rPr lang="th-TH" dirty="0"/>
              <a:t>มาวัดการปฏิสัมพันธ์</a:t>
            </a:r>
            <a:r>
              <a:rPr lang="th-TH"/>
              <a:t>ของฟีเจอร์สองตัว</a:t>
            </a:r>
            <a:endParaRPr lang="th-T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5CD09-D339-4C36-BA15-CFE40FA669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4794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5FFDC-ADEC-4628-89EB-E271E1BBD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LIME </a:t>
            </a:r>
            <a:r>
              <a:rPr lang="en-GB" sz="2800" dirty="0"/>
              <a:t>(Local Interpretable Model-Agnostic Explanation)</a:t>
            </a:r>
            <a:endParaRPr lang="th-T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99B957-E7DF-4255-9249-5E319E369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79160" cy="4351338"/>
          </a:xfrm>
        </p:spPr>
        <p:txBody>
          <a:bodyPr>
            <a:normAutofit fontScale="85000" lnSpcReduction="20000"/>
          </a:bodyPr>
          <a:lstStyle/>
          <a:p>
            <a:r>
              <a:rPr lang="th-TH" dirty="0"/>
              <a:t>คำอธิบายเกิดจากการฝึกสอนแบบจำลองที่ซับซ้อนน้อยกว่าและเข้าใจได้ง่ายกว่า</a:t>
            </a:r>
          </a:p>
          <a:p>
            <a:pPr lvl="1"/>
            <a:r>
              <a:rPr lang="th-TH" dirty="0"/>
              <a:t>พยายาม </a:t>
            </a:r>
            <a:r>
              <a:rPr lang="en-GB" dirty="0"/>
              <a:t>minimise </a:t>
            </a:r>
            <a:r>
              <a:rPr lang="th-TH" dirty="0"/>
              <a:t>ค่าสองค่า</a:t>
            </a:r>
            <a:r>
              <a:rPr lang="en-GB" dirty="0"/>
              <a:t>: loss </a:t>
            </a:r>
            <a:r>
              <a:rPr lang="th-TH" dirty="0"/>
              <a:t>ของแบบจำลองนั้นรอบจุดที่จะอธิบาย และฟังก์ชันสำหรับพิจารณาความซับซ้อนของแบบจำลอง</a:t>
            </a:r>
          </a:p>
          <a:p>
            <a:r>
              <a:rPr lang="en-GB" b="1" dirty="0"/>
              <a:t>Local explanation: </a:t>
            </a:r>
            <a:r>
              <a:rPr lang="th-TH" b="1" dirty="0"/>
              <a:t>วิษณุ เครืองาม</a:t>
            </a:r>
            <a:endParaRPr lang="en-GB" b="1" dirty="0"/>
          </a:p>
          <a:p>
            <a:pPr lvl="1"/>
            <a:r>
              <a:rPr lang="th-TH" dirty="0"/>
              <a:t>ทำไมเรายังอยู่</a:t>
            </a:r>
            <a:r>
              <a:rPr lang="th-TH" dirty="0" err="1"/>
              <a:t>เฟส</a:t>
            </a:r>
            <a:r>
              <a:rPr lang="th-TH" dirty="0"/>
              <a:t>สอง อ๋อเพราะเราใช้เกณฑ์ของเราเอง...</a:t>
            </a:r>
            <a:endParaRPr lang="en-GB" b="1" dirty="0"/>
          </a:p>
          <a:p>
            <a:pPr lvl="1"/>
            <a:r>
              <a:rPr lang="th-TH" dirty="0"/>
              <a:t>ทำไมจุด </a:t>
            </a:r>
            <a:r>
              <a:rPr lang="en-GB" dirty="0"/>
              <a:t>x </a:t>
            </a:r>
            <a:r>
              <a:rPr lang="th-TH" dirty="0"/>
              <a:t>ตอบแบบนี้ อ๋อเพราะ</a:t>
            </a:r>
            <a:r>
              <a:rPr lang="th-TH" dirty="0" err="1"/>
              <a:t>รอบๆ</a:t>
            </a:r>
            <a:r>
              <a:rPr lang="th-TH" dirty="0"/>
              <a:t> จุด </a:t>
            </a:r>
            <a:r>
              <a:rPr lang="en-GB" dirty="0"/>
              <a:t>x </a:t>
            </a:r>
            <a:r>
              <a:rPr lang="th-TH" dirty="0"/>
              <a:t>มันเป็นแบบนี้...</a:t>
            </a:r>
          </a:p>
          <a:p>
            <a:pPr lvl="1"/>
            <a:r>
              <a:rPr lang="th-TH" dirty="0"/>
              <a:t>ทำไมจุด </a:t>
            </a:r>
            <a:r>
              <a:rPr lang="en-GB" dirty="0"/>
              <a:t>y </a:t>
            </a:r>
            <a:r>
              <a:rPr lang="th-TH" dirty="0"/>
              <a:t>ตอบแบบนี้ อ๋อเพราะ</a:t>
            </a:r>
            <a:r>
              <a:rPr lang="th-TH" dirty="0" err="1"/>
              <a:t>จริงๆ</a:t>
            </a:r>
            <a:r>
              <a:rPr lang="th-TH" dirty="0"/>
              <a:t> ถ้าเราดูใกล้ๆ จุด </a:t>
            </a:r>
            <a:r>
              <a:rPr lang="en-GB" dirty="0"/>
              <a:t>y…</a:t>
            </a:r>
          </a:p>
        </p:txBody>
      </p:sp>
      <p:pic>
        <p:nvPicPr>
          <p:cNvPr id="10" name="Content Placeholder 4" descr="A picture containing building&#10;&#10;Description automatically generated">
            <a:extLst>
              <a:ext uri="{FF2B5EF4-FFF2-40B4-BE49-F238E27FC236}">
                <a16:creationId xmlns:a16="http://schemas.microsoft.com/office/drawing/2014/main" id="{4B310C64-D162-4ED0-83A7-1761875ACE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62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88007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ADF69-1F5D-4142-A55E-EE4E806F9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/>
              <a:t>ทำไมเราต้องการคำอธิบาย</a:t>
            </a:r>
            <a:br>
              <a:rPr lang="th-TH" sz="5400" dirty="0"/>
            </a:br>
            <a:r>
              <a:rPr lang="th-TH" sz="5400" dirty="0"/>
              <a:t>ให้ปัญญาประดิษฐ์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6A53A-0CDD-4D5B-9F01-FAD17BD658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9795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4F1CA2-6A2B-434F-A652-CBB848C2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คำอธิบายข้อต้านความจริง</a:t>
            </a:r>
            <a:br>
              <a:rPr lang="th-TH" dirty="0"/>
            </a:br>
            <a:r>
              <a:rPr lang="th-TH" sz="4000" dirty="0"/>
              <a:t>(</a:t>
            </a:r>
            <a:r>
              <a:rPr lang="en-GB" sz="4000" dirty="0"/>
              <a:t>Counterfactual examples)</a:t>
            </a:r>
            <a:endParaRPr lang="th-T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3603D2-9ACA-429A-8438-BCA1D2595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2254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7358AE-C825-4B06-8341-49AB7226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คำอธิบายข้อต้านความจริง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1CE2D-278A-4FA7-9B4B-C7125AFD4D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th-TH" dirty="0"/>
              <a:t>ให้นึกถึง</a:t>
            </a:r>
            <a:r>
              <a:rPr lang="en-GB" dirty="0"/>
              <a:t> if clause </a:t>
            </a:r>
            <a:r>
              <a:rPr lang="th-TH" dirty="0"/>
              <a:t>แบบที่สามในไวยากรณ์ภาษาอังกฤษ</a:t>
            </a:r>
          </a:p>
          <a:p>
            <a:pPr lvl="1"/>
            <a:r>
              <a:rPr lang="th-TH" dirty="0"/>
              <a:t>“ถ้า” กับเรื่องที่ไม่ได้เป็นจริง และ “แล้ว” ไม่ได้เกิดขึ้นจริง</a:t>
            </a:r>
          </a:p>
          <a:p>
            <a:r>
              <a:rPr lang="th-TH" dirty="0"/>
              <a:t>เสนอความขึ้นกัน </a:t>
            </a:r>
            <a:r>
              <a:rPr lang="en-GB" dirty="0"/>
              <a:t>(dependency) </a:t>
            </a:r>
            <a:r>
              <a:rPr lang="th-TH" dirty="0"/>
              <a:t>กับข้อมูลภายนอก </a:t>
            </a:r>
            <a:r>
              <a:rPr lang="en-GB" dirty="0"/>
              <a:t>(</a:t>
            </a:r>
            <a:r>
              <a:rPr lang="th-TH" dirty="0"/>
              <a:t>ใน</a:t>
            </a:r>
            <a:r>
              <a:rPr lang="th-TH" dirty="0" err="1"/>
              <a:t>ที่นี้</a:t>
            </a:r>
            <a:r>
              <a:rPr lang="th-TH" dirty="0"/>
              <a:t>คือเงินเดือน</a:t>
            </a:r>
            <a:r>
              <a:rPr lang="en-GB" dirty="0"/>
              <a:t>) </a:t>
            </a:r>
            <a:r>
              <a:rPr lang="th-TH" dirty="0"/>
              <a:t>ที่ส่งผลต่อการตัดสินใจของแบบจำลอง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AA62B-4739-4A45-AC5D-4B29DEC2036F}"/>
              </a:ext>
            </a:extLst>
          </p:cNvPr>
          <p:cNvSpPr txBox="1"/>
          <p:nvPr/>
        </p:nvSpPr>
        <p:spPr>
          <a:xfrm>
            <a:off x="838201" y="2970242"/>
            <a:ext cx="5181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i="1" dirty="0">
                <a:solidFill>
                  <a:schemeClr val="accent3"/>
                </a:solidFill>
              </a:rPr>
              <a:t>“โดนปฏิเสธสินเชื่อเพราะมีเงินเดือน </a:t>
            </a:r>
            <a:r>
              <a:rPr lang="en-GB" sz="3200" i="1" dirty="0">
                <a:solidFill>
                  <a:schemeClr val="accent3"/>
                </a:solidFill>
              </a:rPr>
              <a:t>50,000 </a:t>
            </a:r>
            <a:r>
              <a:rPr lang="th-TH" sz="3200" i="1" dirty="0">
                <a:solidFill>
                  <a:schemeClr val="accent3"/>
                </a:solidFill>
              </a:rPr>
              <a:t>บาท ถ้ามีเงินเดือนสัก </a:t>
            </a:r>
            <a:r>
              <a:rPr lang="en-GB" sz="3200" i="1" dirty="0">
                <a:solidFill>
                  <a:schemeClr val="accent3"/>
                </a:solidFill>
              </a:rPr>
              <a:t>70,000 </a:t>
            </a:r>
            <a:r>
              <a:rPr lang="th-TH" sz="3200" i="1" dirty="0">
                <a:solidFill>
                  <a:schemeClr val="accent3"/>
                </a:solidFill>
              </a:rPr>
              <a:t>บาทก็ไม่โดนปฏิเสธแล้ว”</a:t>
            </a:r>
          </a:p>
        </p:txBody>
      </p:sp>
    </p:spTree>
    <p:extLst>
      <p:ext uri="{BB962C8B-B14F-4D97-AF65-F5344CB8AC3E}">
        <p14:creationId xmlns:p14="http://schemas.microsoft.com/office/powerpoint/2010/main" val="57577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7358AE-C825-4B06-8341-49AB7226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ผมสร้าง</a:t>
            </a:r>
            <a:r>
              <a:rPr lang="th-TH" b="1" dirty="0"/>
              <a:t>โลก</a:t>
            </a:r>
            <a:r>
              <a:rPr lang="th-TH" dirty="0"/>
              <a:t>ขึ้นมาสองใบ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1CE2D-278A-4FA7-9B4B-C7125AFD4D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dirty="0"/>
              <a:t>โลกที่เกิดขึ้นจริง </a:t>
            </a:r>
            <a:r>
              <a:rPr lang="en-GB" dirty="0"/>
              <a:t>(</a:t>
            </a:r>
            <a:r>
              <a:rPr lang="th-TH" dirty="0"/>
              <a:t>มีเงินเดือน </a:t>
            </a:r>
            <a:r>
              <a:rPr lang="en-GB" dirty="0"/>
              <a:t>50,000 </a:t>
            </a:r>
            <a:r>
              <a:rPr lang="th-TH" dirty="0"/>
              <a:t>บาทจริง) และโลกสมมติ </a:t>
            </a:r>
            <a:r>
              <a:rPr lang="en-GB" dirty="0"/>
              <a:t>(</a:t>
            </a:r>
            <a:r>
              <a:rPr lang="th-TH" dirty="0"/>
              <a:t>ที่เรามีเงินเดือน </a:t>
            </a:r>
            <a:r>
              <a:rPr lang="en-GB" dirty="0"/>
              <a:t>70,000</a:t>
            </a:r>
            <a:r>
              <a:rPr lang="th-TH" dirty="0"/>
              <a:t> บาท)</a:t>
            </a:r>
          </a:p>
          <a:p>
            <a:r>
              <a:rPr lang="th-TH" dirty="0"/>
              <a:t>โลกสมมติอยู่บนความเปลี่ยนแปลงที่ทำให้เกิดผลลัพธ์ที่แตกต่างจากที่เป็นอยู่</a:t>
            </a:r>
          </a:p>
          <a:p>
            <a:r>
              <a:rPr lang="th-TH" dirty="0"/>
              <a:t>คำอธิบายเสนอได้ทั้ง “โลกที่ใกล้ที่สุด” และ “โลกที่เป็นไปได้”</a:t>
            </a:r>
          </a:p>
          <a:p>
            <a:pPr lvl="1"/>
            <a:r>
              <a:rPr lang="th-TH" dirty="0"/>
              <a:t>ผมสร้างโลกขึ้นมาหลายใบ...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B498E-84FC-4553-963C-805A5D43B1FE}"/>
              </a:ext>
            </a:extLst>
          </p:cNvPr>
          <p:cNvSpPr txBox="1"/>
          <p:nvPr/>
        </p:nvSpPr>
        <p:spPr>
          <a:xfrm>
            <a:off x="838201" y="2970242"/>
            <a:ext cx="5181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i="1" dirty="0">
                <a:solidFill>
                  <a:schemeClr val="accent3"/>
                </a:solidFill>
              </a:rPr>
              <a:t>“โดนปฏิเสธสินเชื่อเพราะมีเงินเดือน </a:t>
            </a:r>
            <a:r>
              <a:rPr lang="en-GB" sz="3200" i="1" dirty="0">
                <a:solidFill>
                  <a:schemeClr val="accent3"/>
                </a:solidFill>
              </a:rPr>
              <a:t>50,000 </a:t>
            </a:r>
            <a:r>
              <a:rPr lang="th-TH" sz="3200" i="1" dirty="0">
                <a:solidFill>
                  <a:schemeClr val="accent3"/>
                </a:solidFill>
              </a:rPr>
              <a:t>บาท ถ้ามีเงินเดือนสัก </a:t>
            </a:r>
            <a:r>
              <a:rPr lang="en-GB" sz="3200" i="1" dirty="0">
                <a:solidFill>
                  <a:schemeClr val="accent3"/>
                </a:solidFill>
              </a:rPr>
              <a:t>70,000 </a:t>
            </a:r>
            <a:r>
              <a:rPr lang="th-TH" sz="3200" i="1" dirty="0">
                <a:solidFill>
                  <a:schemeClr val="accent3"/>
                </a:solidFill>
              </a:rPr>
              <a:t>บาทก็ไม่โดนปฏิเสธแล้ว”</a:t>
            </a:r>
          </a:p>
        </p:txBody>
      </p:sp>
    </p:spTree>
    <p:extLst>
      <p:ext uri="{BB962C8B-B14F-4D97-AF65-F5344CB8AC3E}">
        <p14:creationId xmlns:p14="http://schemas.microsoft.com/office/powerpoint/2010/main" val="32434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E02169B-D097-4666-B48D-BA3CFA9CABC6}"/>
              </a:ext>
            </a:extLst>
          </p:cNvPr>
          <p:cNvSpPr/>
          <p:nvPr/>
        </p:nvSpPr>
        <p:spPr>
          <a:xfrm>
            <a:off x="8962591" y="2673073"/>
            <a:ext cx="2360100" cy="8640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52AF54-877A-4AE2-94F2-8D1BC82517E1}"/>
              </a:ext>
            </a:extLst>
          </p:cNvPr>
          <p:cNvSpPr/>
          <p:nvPr/>
        </p:nvSpPr>
        <p:spPr>
          <a:xfrm>
            <a:off x="7214532" y="2673073"/>
            <a:ext cx="928032" cy="8640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D01469-D023-44F9-8C43-13325E362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บนปรัชญาแห่งความรู้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541069-879A-426D-8F97-E1550C205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2252" y="2586170"/>
            <a:ext cx="4211973" cy="112176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th-TH" sz="4400" i="1" dirty="0">
                <a:solidFill>
                  <a:schemeClr val="accent3"/>
                </a:solidFill>
              </a:rPr>
              <a:t>ผมรู้ว่าเค้าน่ารัก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6402E9-9837-4413-AF0E-40247097EDE4}"/>
              </a:ext>
            </a:extLst>
          </p:cNvPr>
          <p:cNvSpPr txBox="1"/>
          <p:nvPr/>
        </p:nvSpPr>
        <p:spPr>
          <a:xfrm>
            <a:off x="2192738" y="4021340"/>
            <a:ext cx="2467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3200" dirty="0">
                <a:solidFill>
                  <a:schemeClr val="accent5"/>
                </a:solidFill>
              </a:rPr>
              <a:t>ผู้รู้ </a:t>
            </a:r>
            <a:r>
              <a:rPr lang="en-GB" sz="3200" dirty="0">
                <a:solidFill>
                  <a:schemeClr val="accent5"/>
                </a:solidFill>
              </a:rPr>
              <a:t>(subject)</a:t>
            </a:r>
            <a:endParaRPr lang="th-TH" sz="3200" dirty="0">
              <a:solidFill>
                <a:schemeClr val="accent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E383BA-7546-4061-889C-97ACAF14F955}"/>
              </a:ext>
            </a:extLst>
          </p:cNvPr>
          <p:cNvSpPr txBox="1"/>
          <p:nvPr/>
        </p:nvSpPr>
        <p:spPr>
          <a:xfrm>
            <a:off x="838200" y="4787974"/>
            <a:ext cx="3821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3200" dirty="0">
                <a:solidFill>
                  <a:schemeClr val="accent2"/>
                </a:solidFill>
              </a:rPr>
              <a:t>ความรู้ </a:t>
            </a:r>
            <a:r>
              <a:rPr lang="en-GB" sz="3200" dirty="0">
                <a:solidFill>
                  <a:schemeClr val="accent2"/>
                </a:solidFill>
              </a:rPr>
              <a:t>(knowledge)</a:t>
            </a:r>
            <a:endParaRPr lang="th-TH" sz="3200" dirty="0">
              <a:solidFill>
                <a:schemeClr val="accent2"/>
              </a:solidFill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431DAE4-3C2E-4020-8349-93A1FDE6BF84}"/>
              </a:ext>
            </a:extLst>
          </p:cNvPr>
          <p:cNvCxnSpPr>
            <a:cxnSpLocks/>
            <a:stCxn id="9" idx="3"/>
            <a:endCxn id="7" idx="2"/>
          </p:cNvCxnSpPr>
          <p:nvPr/>
        </p:nvCxnSpPr>
        <p:spPr>
          <a:xfrm flipV="1">
            <a:off x="4660080" y="3537139"/>
            <a:ext cx="3018468" cy="77658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9E69E4F-0D64-41BC-A424-8EC16CFA5759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4660080" y="3537139"/>
            <a:ext cx="5482561" cy="1543223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FAB7817-8D14-45E9-A3E8-C9B069DFB289}"/>
              </a:ext>
            </a:extLst>
          </p:cNvPr>
          <p:cNvSpPr txBox="1"/>
          <p:nvPr/>
        </p:nvSpPr>
        <p:spPr>
          <a:xfrm>
            <a:off x="8444209" y="3577128"/>
            <a:ext cx="1568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i="1" dirty="0">
                <a:solidFill>
                  <a:schemeClr val="bg2"/>
                </a:solidFill>
              </a:rPr>
              <a:t>(แต่ผมไม่รู้ว่าเค้าไหน)</a:t>
            </a:r>
          </a:p>
        </p:txBody>
      </p:sp>
    </p:spTree>
    <p:extLst>
      <p:ext uri="{BB962C8B-B14F-4D97-AF65-F5344CB8AC3E}">
        <p14:creationId xmlns:p14="http://schemas.microsoft.com/office/powerpoint/2010/main" val="140151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B1186-E37C-4C0A-85DE-496C1B824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บนปรัชญาแห่งความรู้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5DE6F1-B18C-4CB7-94BD-F61D9477E5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Propositional knowledge</a:t>
            </a:r>
            <a:endParaRPr lang="th-T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169767-60AE-4270-BC5E-8A543E3764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h-TH" dirty="0"/>
              <a:t>ความรู้คือ “ความเชื่อที่เป็นจริงและมีเหตุอันสมควร” (</a:t>
            </a:r>
            <a:r>
              <a:rPr lang="en-GB" dirty="0"/>
              <a:t>justified true beliefs)</a:t>
            </a:r>
          </a:p>
          <a:p>
            <a:pPr lvl="1"/>
            <a:r>
              <a:rPr lang="en-GB" dirty="0"/>
              <a:t>Beliefs: </a:t>
            </a:r>
            <a:r>
              <a:rPr lang="th-TH" dirty="0"/>
              <a:t>ต้องเชื่อ</a:t>
            </a:r>
            <a:endParaRPr lang="en-GB" dirty="0"/>
          </a:p>
          <a:p>
            <a:pPr lvl="1"/>
            <a:r>
              <a:rPr lang="en-GB" dirty="0"/>
              <a:t>True: </a:t>
            </a:r>
            <a:r>
              <a:rPr lang="th-TH" dirty="0"/>
              <a:t>สิ่งที่เชื่อต้องเป็นจริง</a:t>
            </a:r>
          </a:p>
          <a:p>
            <a:pPr lvl="1"/>
            <a:r>
              <a:rPr lang="en-GB" dirty="0"/>
              <a:t>Justified: </a:t>
            </a:r>
            <a:r>
              <a:rPr lang="th-TH" dirty="0"/>
              <a:t>มีเหตุผลที่ดีในการเชื่อ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606C76-5233-437C-92CE-73CAF0C67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Sensitivity</a:t>
            </a:r>
            <a:endParaRPr lang="th-TH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EDDBF9-735E-4314-8621-D267340A9F1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“</a:t>
            </a:r>
            <a:r>
              <a:rPr lang="th-TH" dirty="0"/>
              <a:t>ถ้า </a:t>
            </a:r>
            <a:r>
              <a:rPr lang="en-GB" dirty="0"/>
              <a:t>p </a:t>
            </a:r>
            <a:r>
              <a:rPr lang="th-TH" dirty="0"/>
              <a:t>เป็นเท็จ </a:t>
            </a:r>
            <a:r>
              <a:rPr lang="en-GB" dirty="0"/>
              <a:t>S </a:t>
            </a:r>
            <a:r>
              <a:rPr lang="th-TH" dirty="0"/>
              <a:t>จะไม่เชื่อ </a:t>
            </a:r>
            <a:r>
              <a:rPr lang="en-GB" dirty="0"/>
              <a:t>p”</a:t>
            </a:r>
          </a:p>
          <a:p>
            <a:pPr lvl="1"/>
            <a:r>
              <a:rPr lang="en-GB" dirty="0"/>
              <a:t>“</a:t>
            </a:r>
            <a:r>
              <a:rPr lang="th-TH" dirty="0"/>
              <a:t>ถ้า </a:t>
            </a:r>
            <a:r>
              <a:rPr lang="en-GB" dirty="0"/>
              <a:t>p </a:t>
            </a:r>
            <a:r>
              <a:rPr lang="th-TH" dirty="0"/>
              <a:t>เป็นเท็จ” คือคำอธิบายข้อต้านความจริง</a:t>
            </a:r>
            <a:r>
              <a:rPr lang="en-GB" dirty="0"/>
              <a:t>!</a:t>
            </a:r>
          </a:p>
          <a:p>
            <a:pPr lvl="2"/>
            <a:r>
              <a:rPr lang="th-TH" dirty="0"/>
              <a:t>เสนอ “โลก” ที่ </a:t>
            </a:r>
            <a:r>
              <a:rPr lang="en-GB" dirty="0"/>
              <a:t>p </a:t>
            </a:r>
            <a:r>
              <a:rPr lang="th-TH" dirty="0"/>
              <a:t>เป็นเท็จ และพยายามอธิบายโลกนั้นให้ได้</a:t>
            </a:r>
          </a:p>
        </p:txBody>
      </p:sp>
    </p:spTree>
    <p:extLst>
      <p:ext uri="{BB962C8B-B14F-4D97-AF65-F5344CB8AC3E}">
        <p14:creationId xmlns:p14="http://schemas.microsoft.com/office/powerpoint/2010/main" val="344794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D00B41-13C9-4364-8C14-36163C9C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นิยามของคำอธิบายข้อต้านความจริง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2A1AC7-B586-4172-BC4A-38B1121DA9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th-TH" dirty="0">
                <a:gradFill flip="none" rotWithShape="1">
                  <a:gsLst>
                    <a:gs pos="0">
                      <a:schemeClr val="accent3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3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lumMod val="75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</a:rPr>
              <a:t>นิยามของคำอธิบายต่อต้านความจริง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023A84-4A52-4323-A415-DE09E91301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Result p was returned because of the values V.</a:t>
            </a:r>
          </a:p>
          <a:p>
            <a:r>
              <a:rPr lang="en-GB" dirty="0"/>
              <a:t>If V instead had values V’ and other variables had remained constant, p’ would have been returned.</a:t>
            </a:r>
            <a:endParaRPr lang="th-TH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D411A4F-9758-48FC-8D88-10173E1DB8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endParaRPr lang="th-TH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C47EAF5-5537-436C-B575-78CAAA71A7D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th-TH" dirty="0"/>
              <a:t>จะสังเกตเห็นว่ามีค่า </a:t>
            </a:r>
            <a:r>
              <a:rPr lang="en-GB" dirty="0"/>
              <a:t>V’ </a:t>
            </a:r>
            <a:r>
              <a:rPr lang="th-TH" dirty="0"/>
              <a:t>มากมายที่เป็นไปได้</a:t>
            </a:r>
          </a:p>
          <a:p>
            <a:pPr lvl="1"/>
            <a:r>
              <a:rPr lang="th-TH" dirty="0"/>
              <a:t>ถ้ามีเงินเดือน </a:t>
            </a:r>
            <a:r>
              <a:rPr lang="en-GB" dirty="0"/>
              <a:t>2.2 </a:t>
            </a:r>
            <a:r>
              <a:rPr lang="th-TH" dirty="0"/>
              <a:t>ล้านล้านบาทก็กู้สินเชื่อได้ (แต่ใครมันจะมี</a:t>
            </a:r>
            <a:r>
              <a:rPr lang="en-GB" dirty="0"/>
              <a:t>?)</a:t>
            </a:r>
          </a:p>
          <a:p>
            <a:r>
              <a:rPr lang="th-TH" dirty="0"/>
              <a:t>เราสนใจหา “โลกที่ใกล้ที่สุด” หรือไม่ก็ “โลกหลายๆ ใบ”</a:t>
            </a:r>
          </a:p>
        </p:txBody>
      </p:sp>
    </p:spTree>
    <p:extLst>
      <p:ext uri="{BB962C8B-B14F-4D97-AF65-F5344CB8AC3E}">
        <p14:creationId xmlns:p14="http://schemas.microsoft.com/office/powerpoint/2010/main" val="43774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BF61BFE-B210-474D-9409-8E5B09EBF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3600" dirty="0"/>
              <a:t>คำอธิบายข้อต้านความจริงบนแบบจำลองการเรียนรู้แบบเขียนกฎ </a:t>
            </a:r>
            <a:r>
              <a:rPr lang="en-GB" sz="3600" dirty="0"/>
              <a:t>(rule-based)</a:t>
            </a:r>
            <a:endParaRPr lang="th-TH" sz="3600" dirty="0"/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15DECDB1-56D1-45A0-9894-1417D70A3D8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20190389"/>
              </p:ext>
            </p:extLst>
          </p:nvPr>
        </p:nvGraphicFramePr>
        <p:xfrm>
          <a:off x="838200" y="1913352"/>
          <a:ext cx="10515600" cy="2243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B01A124-2D87-4F0E-A8A1-5962A36FA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4379053"/>
            <a:ext cx="10515601" cy="1797910"/>
          </a:xfrm>
        </p:spPr>
        <p:txBody>
          <a:bodyPr>
            <a:normAutofit fontScale="70000" lnSpcReduction="20000"/>
          </a:bodyPr>
          <a:lstStyle/>
          <a:p>
            <a:r>
              <a:rPr lang="th-TH" dirty="0"/>
              <a:t>จากต้นไม้ตัดสินใจนี้ เอามาเขียนเป็นกฎได้ว่า </a:t>
            </a:r>
            <a:r>
              <a:rPr lang="en-GB" dirty="0"/>
              <a:t>“</a:t>
            </a:r>
            <a:r>
              <a:rPr lang="th-TH" dirty="0"/>
              <a:t>ถ้าเชียร์ลุงตู่ </a:t>
            </a:r>
            <a:r>
              <a:rPr lang="en-GB" dirty="0"/>
              <a:t>= N </a:t>
            </a:r>
            <a:r>
              <a:rPr lang="th-TH" dirty="0"/>
              <a:t>และเชียร์ธนาธร </a:t>
            </a:r>
            <a:r>
              <a:rPr lang="en-GB" dirty="0"/>
              <a:t>= Y </a:t>
            </a:r>
            <a:r>
              <a:rPr lang="th-TH" dirty="0"/>
              <a:t>แล้ว เป็นควายส้ม”</a:t>
            </a:r>
          </a:p>
          <a:p>
            <a:r>
              <a:rPr lang="th-TH" dirty="0"/>
              <a:t>คำอธิบายจะอยู่ในรูปแบบคล้ายๆ กับ “ถ้าเชียร์ลุงตู่ </a:t>
            </a:r>
            <a:r>
              <a:rPr lang="en-GB" dirty="0"/>
              <a:t>= N </a:t>
            </a:r>
            <a:r>
              <a:rPr lang="th-TH" dirty="0"/>
              <a:t>หรือเชียร์ธนาธร </a:t>
            </a:r>
            <a:r>
              <a:rPr lang="en-GB" dirty="0"/>
              <a:t>= N </a:t>
            </a:r>
            <a:r>
              <a:rPr lang="th-TH" dirty="0"/>
              <a:t>ก็ไม่เป็นควายส้มหรอก”</a:t>
            </a:r>
          </a:p>
          <a:p>
            <a:pPr lvl="1"/>
            <a:r>
              <a:rPr lang="th-TH" dirty="0"/>
              <a:t>เสนอ “โลกอีกใบ”</a:t>
            </a:r>
          </a:p>
        </p:txBody>
      </p:sp>
    </p:spTree>
    <p:extLst>
      <p:ext uri="{BB962C8B-B14F-4D97-AF65-F5344CB8AC3E}">
        <p14:creationId xmlns:p14="http://schemas.microsoft.com/office/powerpoint/2010/main" val="212570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4F1CA2-6A2B-434F-A652-CBB848C2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การเรียนรู้ประสงค์ร้าย</a:t>
            </a:r>
            <a:br>
              <a:rPr lang="th-TH" dirty="0"/>
            </a:br>
            <a:r>
              <a:rPr lang="th-TH" sz="4000" dirty="0"/>
              <a:t>(</a:t>
            </a:r>
            <a:r>
              <a:rPr lang="en-GB" sz="4000" dirty="0"/>
              <a:t>Adversarial learning)</a:t>
            </a:r>
            <a:endParaRPr lang="th-T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3603D2-9ACA-429A-8438-BCA1D2595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8132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A8F06B-D227-4A11-8B81-96DAEEBDE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การเรียนรู้ประสงค์ร้าย </a:t>
            </a:r>
            <a:r>
              <a:rPr lang="en-GB" dirty="0"/>
              <a:t>101</a:t>
            </a:r>
            <a:endParaRPr lang="th-TH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96C7D1E-06CD-46F6-9531-1694B06B3F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r>
              <a:rPr lang="th-TH" dirty="0"/>
              <a:t>หมาโดนเงาตกใส่ โดนมองผิดว่าเป็นเสือ</a:t>
            </a:r>
          </a:p>
          <a:p>
            <a:r>
              <a:rPr lang="th-TH" dirty="0"/>
              <a:t>เงาคือ</a:t>
            </a:r>
            <a:r>
              <a:rPr lang="th-TH" b="1" dirty="0"/>
              <a:t>สัญญาณโจมตี </a:t>
            </a:r>
            <a:r>
              <a:rPr lang="en-GB" b="1" dirty="0"/>
              <a:t>(perturbations)</a:t>
            </a:r>
            <a:r>
              <a:rPr lang="th-TH" dirty="0"/>
              <a:t> ที่ใส่ในหมาแล้วทำให้แบบจำลองคืนค่าคำตอบที่ไม่ควรเป็น</a:t>
            </a:r>
            <a:endParaRPr lang="en-GB" dirty="0"/>
          </a:p>
        </p:txBody>
      </p:sp>
      <p:pic>
        <p:nvPicPr>
          <p:cNvPr id="12" name="Content Placeholder 11" descr="A cat sitting on a bench&#10;&#10;Description automatically generated">
            <a:extLst>
              <a:ext uri="{FF2B5EF4-FFF2-40B4-BE49-F238E27FC236}">
                <a16:creationId xmlns:a16="http://schemas.microsoft.com/office/drawing/2014/main" id="{7736495B-AA51-4118-970B-209711965F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825625"/>
            <a:ext cx="3772321" cy="403363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CF5721E-C09D-4FFD-A3AC-6259D12806B1}"/>
              </a:ext>
            </a:extLst>
          </p:cNvPr>
          <p:cNvSpPr/>
          <p:nvPr/>
        </p:nvSpPr>
        <p:spPr>
          <a:xfrm>
            <a:off x="1447799" y="5859262"/>
            <a:ext cx="37723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100" dirty="0">
                <a:solidFill>
                  <a:schemeClr val="bg1">
                    <a:lumMod val="50000"/>
                  </a:schemeClr>
                </a:solidFill>
              </a:rPr>
              <a:t>https://www.facebook.com/photo?fbid=10218655842060241&amp;set=gm.3018514041545705</a:t>
            </a:r>
          </a:p>
        </p:txBody>
      </p:sp>
    </p:spTree>
    <p:extLst>
      <p:ext uri="{BB962C8B-B14F-4D97-AF65-F5344CB8AC3E}">
        <p14:creationId xmlns:p14="http://schemas.microsoft.com/office/powerpoint/2010/main" val="212695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9F1B651-C086-4950-B95E-DD611F038D52}"/>
              </a:ext>
            </a:extLst>
          </p:cNvPr>
          <p:cNvSpPr/>
          <p:nvPr/>
        </p:nvSpPr>
        <p:spPr>
          <a:xfrm>
            <a:off x="1843954" y="2118592"/>
            <a:ext cx="3274868" cy="3274868"/>
          </a:xfrm>
          <a:prstGeom prst="rect">
            <a:avLst/>
          </a:prstGeom>
          <a:noFill/>
          <a:ln w="38100" cap="rnd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D6C40-6F46-4C6B-BD34-92624ECF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การคำนวนสัญญาณโจมตี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047BD9-82E7-401A-A878-95E3D8024D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Given an input to be attacked that lies in an input space…</a:t>
            </a:r>
          </a:p>
          <a:p>
            <a:r>
              <a:rPr lang="en-GB" dirty="0"/>
              <a:t>Define the “invisibility” measurement</a:t>
            </a:r>
          </a:p>
          <a:p>
            <a:pPr lvl="1"/>
            <a:r>
              <a:rPr lang="en-GB" b="1" dirty="0"/>
              <a:t>Norm or other constraints</a:t>
            </a:r>
          </a:p>
          <a:p>
            <a:r>
              <a:rPr lang="en-GB" dirty="0"/>
              <a:t>Find the perturbation which maximise such loss function within the constrained norm</a:t>
            </a:r>
          </a:p>
          <a:p>
            <a:pPr lvl="1"/>
            <a:r>
              <a:rPr lang="en-GB" b="1" dirty="0"/>
              <a:t>Optimisation problem</a:t>
            </a:r>
          </a:p>
          <a:p>
            <a:r>
              <a:rPr lang="en-GB" dirty="0"/>
              <a:t>There exists many perturbations, but their </a:t>
            </a:r>
            <a:r>
              <a:rPr lang="en-GB" i="1" dirty="0"/>
              <a:t>power</a:t>
            </a:r>
            <a:r>
              <a:rPr lang="en-GB" dirty="0"/>
              <a:t> may not be equal</a:t>
            </a:r>
            <a:endParaRPr lang="th-TH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C57DBEA-0D98-4A69-8123-606A6DFFCBEB}"/>
              </a:ext>
            </a:extLst>
          </p:cNvPr>
          <p:cNvSpPr/>
          <p:nvPr/>
        </p:nvSpPr>
        <p:spPr>
          <a:xfrm>
            <a:off x="3390900" y="3665538"/>
            <a:ext cx="180975" cy="1809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BEDF53-0222-4C69-8FFE-EB74EE7802E5}"/>
              </a:ext>
            </a:extLst>
          </p:cNvPr>
          <p:cNvSpPr/>
          <p:nvPr/>
        </p:nvSpPr>
        <p:spPr>
          <a:xfrm>
            <a:off x="4383559" y="4466668"/>
            <a:ext cx="180975" cy="1809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619025-FCEF-4324-B207-30A908087EFF}"/>
                  </a:ext>
                </a:extLst>
              </p:cNvPr>
              <p:cNvSpPr txBox="1"/>
              <p:nvPr/>
            </p:nvSpPr>
            <p:spPr>
              <a:xfrm>
                <a:off x="2280050" y="3602136"/>
                <a:ext cx="9585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02</m:t>
                      </m:r>
                    </m:oMath>
                  </m:oMathPara>
                </a14:m>
                <a:endParaRPr lang="th-TH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619025-FCEF-4324-B207-30A908087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050" y="3602136"/>
                <a:ext cx="958532" cy="307777"/>
              </a:xfrm>
              <a:prstGeom prst="rect">
                <a:avLst/>
              </a:prstGeom>
              <a:blipFill>
                <a:blip r:embed="rId2"/>
                <a:stretch>
                  <a:fillRect l="-6369" t="-2000" r="-6369" b="-200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7E0830-0670-4AA4-A291-8F1F11C3DAE2}"/>
                  </a:ext>
                </a:extLst>
              </p:cNvPr>
              <p:cNvSpPr txBox="1"/>
              <p:nvPr/>
            </p:nvSpPr>
            <p:spPr>
              <a:xfrm>
                <a:off x="3238582" y="4403266"/>
                <a:ext cx="9585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71</m:t>
                      </m:r>
                    </m:oMath>
                  </m:oMathPara>
                </a14:m>
                <a:endParaRPr lang="th-TH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7E0830-0670-4AA4-A291-8F1F11C3D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82" y="4403266"/>
                <a:ext cx="958532" cy="307777"/>
              </a:xfrm>
              <a:prstGeom prst="rect">
                <a:avLst/>
              </a:prstGeom>
              <a:blipFill>
                <a:blip r:embed="rId3"/>
                <a:stretch>
                  <a:fillRect l="-6329" r="-569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25901E1-CC1F-4E78-AFDD-FBFB27402D62}"/>
              </a:ext>
            </a:extLst>
          </p:cNvPr>
          <p:cNvSpPr txBox="1"/>
          <p:nvPr/>
        </p:nvSpPr>
        <p:spPr>
          <a:xfrm>
            <a:off x="2418598" y="5601194"/>
            <a:ext cx="21255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th-TH" sz="2400" dirty="0"/>
              <a:t>กรอบของนอร</a:t>
            </a:r>
            <a:r>
              <a:rPr lang="th-TH" sz="2400" dirty="0" err="1"/>
              <a:t>์ม</a:t>
            </a:r>
            <a:endParaRPr lang="th-TH" sz="20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621F78-3A0F-48F0-9AE9-8547B1279E46}"/>
              </a:ext>
            </a:extLst>
          </p:cNvPr>
          <p:cNvSpPr/>
          <p:nvPr/>
        </p:nvSpPr>
        <p:spPr>
          <a:xfrm>
            <a:off x="4801560" y="3172511"/>
            <a:ext cx="180975" cy="1809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7A5C26-2453-4215-98BC-BC3FF78E5E08}"/>
                  </a:ext>
                </a:extLst>
              </p:cNvPr>
              <p:cNvSpPr txBox="1"/>
              <p:nvPr/>
            </p:nvSpPr>
            <p:spPr>
              <a:xfrm>
                <a:off x="3656583" y="3109109"/>
                <a:ext cx="9585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41</m:t>
                      </m:r>
                    </m:oMath>
                  </m:oMathPara>
                </a14:m>
                <a:endParaRPr lang="th-TH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7A5C26-2453-4215-98BC-BC3FF78E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583" y="3109109"/>
                <a:ext cx="958532" cy="307777"/>
              </a:xfrm>
              <a:prstGeom prst="rect">
                <a:avLst/>
              </a:prstGeom>
              <a:blipFill>
                <a:blip r:embed="rId5"/>
                <a:stretch>
                  <a:fillRect l="-6369" t="-1961" r="-5732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F5590FA8-1B93-42D9-8122-6E468D318229}"/>
              </a:ext>
            </a:extLst>
          </p:cNvPr>
          <p:cNvSpPr/>
          <p:nvPr/>
        </p:nvSpPr>
        <p:spPr>
          <a:xfrm>
            <a:off x="3174046" y="2862666"/>
            <a:ext cx="180975" cy="1809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C7E954-6930-4ED8-9EA0-71BB6DACB60E}"/>
                  </a:ext>
                </a:extLst>
              </p:cNvPr>
              <p:cNvSpPr txBox="1"/>
              <p:nvPr/>
            </p:nvSpPr>
            <p:spPr>
              <a:xfrm>
                <a:off x="2029069" y="2799264"/>
                <a:ext cx="9585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th-TH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C7E954-6930-4ED8-9EA0-71BB6DACB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069" y="2799264"/>
                <a:ext cx="958532" cy="307777"/>
              </a:xfrm>
              <a:prstGeom prst="rect">
                <a:avLst/>
              </a:prstGeom>
              <a:blipFill>
                <a:blip r:embed="rId6"/>
                <a:stretch>
                  <a:fillRect l="-6369" t="-1961" r="-5732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56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uiExpand="1" build="p"/>
      <p:bldP spid="7" grpId="0" animBg="1"/>
      <p:bldP spid="11" grpId="0" animBg="1"/>
      <p:bldP spid="12" grpId="0"/>
      <p:bldP spid="14" grpId="0"/>
      <p:bldP spid="15" grpId="0"/>
      <p:bldP spid="13" grpId="0" animBg="1"/>
      <p:bldP spid="16" grpId="0"/>
      <p:bldP spid="17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40E0-8971-4AB1-BE48-FC19A21C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กรณีศึกษา</a:t>
            </a:r>
            <a:r>
              <a:rPr lang="en-GB" dirty="0"/>
              <a:t>: Apple Card</a:t>
            </a:r>
            <a:endParaRPr lang="th-T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06B087-F63F-401B-8695-570212D786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Apple Card </a:t>
            </a:r>
            <a:r>
              <a:rPr lang="th-TH" dirty="0"/>
              <a:t>ให้วงเงินบัตรเครดิตกับผู้ชายมากกว่าผู้หญิง</a:t>
            </a:r>
          </a:p>
          <a:p>
            <a:pPr lvl="1"/>
            <a:r>
              <a:rPr lang="th-TH" dirty="0"/>
              <a:t>กรณีนี้เกิดขึ้นแม้กับคู่ชาย-หญิงที่ใช้เอกสารทางการเงินร่วมกันทั้งหมดด้วยซ้ำ</a:t>
            </a:r>
          </a:p>
          <a:p>
            <a:r>
              <a:rPr lang="th-TH" dirty="0"/>
              <a:t>บริษัท </a:t>
            </a:r>
            <a:r>
              <a:rPr lang="en-GB" dirty="0"/>
              <a:t>Goldman Sachs</a:t>
            </a:r>
            <a:r>
              <a:rPr lang="th-TH" dirty="0"/>
              <a:t> ผู้ออกบัตรบอกว่า “</a:t>
            </a:r>
            <a:r>
              <a:rPr lang="en-GB" dirty="0"/>
              <a:t>In fact, we do not know your gender or marital status during the Apple Card application process.”</a:t>
            </a:r>
            <a:endParaRPr lang="th-TH" dirty="0"/>
          </a:p>
        </p:txBody>
      </p:sp>
      <p:pic>
        <p:nvPicPr>
          <p:cNvPr id="1026" name="Picture 2" descr="Apple rolls out virtual credit card">
            <a:extLst>
              <a:ext uri="{FF2B5EF4-FFF2-40B4-BE49-F238E27FC236}">
                <a16:creationId xmlns:a16="http://schemas.microsoft.com/office/drawing/2014/main" id="{FF965411-F5FB-40E1-B1FF-93B9F371C30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74094"/>
            <a:ext cx="51816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02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E2B678-229D-4FF4-8FD3-3F1577308171}"/>
              </a:ext>
            </a:extLst>
          </p:cNvPr>
          <p:cNvCxnSpPr>
            <a:cxnSpLocks/>
            <a:stCxn id="7" idx="5"/>
            <a:endCxn id="40" idx="2"/>
          </p:cNvCxnSpPr>
          <p:nvPr/>
        </p:nvCxnSpPr>
        <p:spPr>
          <a:xfrm>
            <a:off x="3545372" y="3820010"/>
            <a:ext cx="1482962" cy="1034297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2827638-CD98-4D81-B4E2-798B0DFB6A3A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3545372" y="3820010"/>
            <a:ext cx="741481" cy="51714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9F1B651-C086-4950-B95E-DD611F038D52}"/>
              </a:ext>
            </a:extLst>
          </p:cNvPr>
          <p:cNvSpPr/>
          <p:nvPr/>
        </p:nvSpPr>
        <p:spPr>
          <a:xfrm>
            <a:off x="1843954" y="2118592"/>
            <a:ext cx="3274868" cy="3274868"/>
          </a:xfrm>
          <a:prstGeom prst="rect">
            <a:avLst/>
          </a:prstGeom>
          <a:noFill/>
          <a:ln w="38100" cap="rnd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D6C40-6F46-4C6B-BD34-92624ECF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/>
              <a:t>Fast Gradient Sign Method (FGSM)</a:t>
            </a:r>
            <a:br>
              <a:rPr lang="en-GB" sz="5400" dirty="0"/>
            </a:br>
            <a:r>
              <a:rPr lang="en-GB" sz="2000" dirty="0"/>
              <a:t>[Goodfellow+ 2014, </a:t>
            </a:r>
            <a:r>
              <a:rPr lang="en-GB" sz="2000" dirty="0" err="1"/>
              <a:t>arXiv</a:t>
            </a:r>
            <a:r>
              <a:rPr lang="en-GB" sz="2000" dirty="0"/>
              <a:t>: 1412.6572]</a:t>
            </a:r>
            <a:endParaRPr lang="th-TH" sz="54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047BD9-82E7-401A-A878-95E3D8024D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th-TH" dirty="0"/>
              <a:t>คำนวน</a:t>
            </a:r>
            <a:r>
              <a:rPr lang="th-TH" dirty="0">
                <a:solidFill>
                  <a:schemeClr val="accent2"/>
                </a:solidFill>
              </a:rPr>
              <a:t>เกรเดียนต์</a:t>
            </a:r>
            <a:r>
              <a:rPr lang="th-TH" dirty="0"/>
              <a:t>ของข้อมูลรับเข้าเทียบกับฟังก์ชันสูญเสีย</a:t>
            </a:r>
            <a:endParaRPr lang="en-GB" dirty="0"/>
          </a:p>
          <a:p>
            <a:r>
              <a:rPr lang="th-TH" dirty="0">
                <a:solidFill>
                  <a:schemeClr val="accent1"/>
                </a:solidFill>
              </a:rPr>
              <a:t>ฉาย</a:t>
            </a:r>
            <a:r>
              <a:rPr lang="th-TH" dirty="0"/>
              <a:t>ไปสุดกรอบของนอร</a:t>
            </a:r>
            <a:r>
              <a:rPr lang="th-TH" dirty="0" err="1"/>
              <a:t>์ม</a:t>
            </a:r>
            <a:endParaRPr lang="th-TH" dirty="0"/>
          </a:p>
          <a:p>
            <a:r>
              <a:rPr lang="th-TH" dirty="0"/>
              <a:t>เป็นการประมาณการเพิ่มค่า </a:t>
            </a:r>
            <a:r>
              <a:rPr lang="en-GB" dirty="0"/>
              <a:t>loss </a:t>
            </a:r>
            <a:r>
              <a:rPr lang="th-TH" dirty="0"/>
              <a:t>ให้สูงที่สุดที่เป็นไปได้</a:t>
            </a:r>
          </a:p>
          <a:p>
            <a:r>
              <a:rPr lang="th-TH" dirty="0"/>
              <a:t>เวลารันคงที่ ไม่มีกระบวนการวนซ้ำ </a:t>
            </a:r>
            <a:r>
              <a:rPr lang="en-GB" dirty="0"/>
              <a:t>(iterative)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C57DBEA-0D98-4A69-8123-606A6DFFCBEB}"/>
              </a:ext>
            </a:extLst>
          </p:cNvPr>
          <p:cNvSpPr/>
          <p:nvPr/>
        </p:nvSpPr>
        <p:spPr>
          <a:xfrm>
            <a:off x="3390900" y="3665538"/>
            <a:ext cx="180975" cy="1809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5901E1-CC1F-4E78-AFDD-FBFB27402D62}"/>
              </a:ext>
            </a:extLst>
          </p:cNvPr>
          <p:cNvSpPr txBox="1"/>
          <p:nvPr/>
        </p:nvSpPr>
        <p:spPr>
          <a:xfrm>
            <a:off x="2418601" y="5601194"/>
            <a:ext cx="21255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th-TH" sz="2400" dirty="0"/>
              <a:t>กรอบของนอร</a:t>
            </a:r>
            <a:r>
              <a:rPr lang="th-TH" sz="2400" dirty="0" err="1"/>
              <a:t>์ม</a:t>
            </a:r>
            <a:endParaRPr lang="th-TH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8BB564-6E28-429F-BD7B-7E664BD14AA1}"/>
                  </a:ext>
                </a:extLst>
              </p:cNvPr>
              <p:cNvSpPr txBox="1"/>
              <p:nvPr/>
            </p:nvSpPr>
            <p:spPr>
              <a:xfrm>
                <a:off x="3826772" y="3599440"/>
                <a:ext cx="205184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th-TH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</m:oMath>
                  </m:oMathPara>
                </a14:m>
                <a:endParaRPr lang="th-TH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8BB564-6E28-429F-BD7B-7E664BD14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772" y="3599440"/>
                <a:ext cx="205184" cy="345159"/>
              </a:xfrm>
              <a:prstGeom prst="rect">
                <a:avLst/>
              </a:prstGeom>
              <a:blipFill>
                <a:blip r:embed="rId2"/>
                <a:stretch>
                  <a:fillRect l="-33333" r="-30303" b="-1754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1973F8D5-2920-4B26-BEB1-B3BF17A24B6D}"/>
              </a:ext>
            </a:extLst>
          </p:cNvPr>
          <p:cNvSpPr/>
          <p:nvPr/>
        </p:nvSpPr>
        <p:spPr>
          <a:xfrm>
            <a:off x="5028334" y="4763819"/>
            <a:ext cx="180975" cy="1809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8078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20" grpId="0"/>
      <p:bldP spid="4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ECC67-FC98-46FD-9FD4-9084765D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Adversarial VS Counterfactual</a:t>
            </a:r>
            <a:endParaRPr lang="th-T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BDE2F-0718-472F-882E-79667AE63A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th-TH" dirty="0"/>
              <a:t>การโจมตีประสงค์ร้ายไม่สามารถใช้อธิบายอะไรได้เท่าไหร่มากนัก</a:t>
            </a:r>
          </a:p>
          <a:p>
            <a:pPr lvl="1"/>
            <a:r>
              <a:rPr lang="th-TH" dirty="0"/>
              <a:t>ขั้นตอนวิธีไม่ได้ </a:t>
            </a:r>
            <a:r>
              <a:rPr lang="en-GB" dirty="0"/>
              <a:t>penalise </a:t>
            </a:r>
            <a:r>
              <a:rPr lang="th-TH" dirty="0"/>
              <a:t>จำนวนตัวแปรที่ถูกแก้ไข ทำให้เกิดการแก้ไขตัวแปรจำนวนเยอะ</a:t>
            </a:r>
            <a:r>
              <a:rPr lang="th-TH" dirty="0" err="1"/>
              <a:t>มากๆ</a:t>
            </a:r>
            <a:endParaRPr lang="th-TH" dirty="0"/>
          </a:p>
          <a:p>
            <a:pPr lvl="2"/>
            <a:r>
              <a:rPr lang="th-TH" dirty="0"/>
              <a:t>ใน</a:t>
            </a:r>
            <a:r>
              <a:rPr lang="th-TH" dirty="0" err="1"/>
              <a:t>ที่นี้</a:t>
            </a:r>
            <a:r>
              <a:rPr lang="th-TH" dirty="0"/>
              <a:t>คือแก้พิกเซลของรูปเท่าไหร่ก็ได้</a:t>
            </a:r>
          </a:p>
          <a:p>
            <a:pPr lvl="1"/>
            <a:r>
              <a:rPr lang="th-TH" dirty="0"/>
              <a:t>การแก้ไขลักษณะนี้ทำให้เสียคุณลักษณะของการอธิบายได้ไป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EF59F7-F089-4D43-9E5F-6EA185EAF0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66823" y="1825625"/>
            <a:ext cx="3924354" cy="39768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8464B1-74FB-4899-AD17-1B6AFFF09C09}"/>
              </a:ext>
            </a:extLst>
          </p:cNvPr>
          <p:cNvSpPr/>
          <p:nvPr/>
        </p:nvSpPr>
        <p:spPr>
          <a:xfrm>
            <a:off x="1400961" y="5802515"/>
            <a:ext cx="4056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Szegedy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et al.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Intriguing Properties of Neural Networks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ICLR ‘14 (https://arxiv.org/abs/1312.6199v4)</a:t>
            </a:r>
            <a:endParaRPr lang="th-TH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69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418187-C968-4857-B1B3-349FD7F6F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3200" dirty="0"/>
              <a:t>คำอธิบายข้อต้านความจริงเพื่อตรวจสอบความยุติธรรม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40AAAF-6F8A-4FCF-8590-E7EF405C0D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422231-CE9B-47A3-9806-E1D76CA0C8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h-TH" dirty="0"/>
              <a:t>คำอธิบายข้อต้านความจริงอาจใช้ในการตรวจสอบ</a:t>
            </a:r>
            <a:r>
              <a:rPr lang="th-TH" b="1" dirty="0"/>
              <a:t>ความเป็นธรรม </a:t>
            </a:r>
            <a:r>
              <a:rPr lang="en-GB" b="1" dirty="0"/>
              <a:t>(fairness) </a:t>
            </a:r>
            <a:r>
              <a:rPr lang="th-TH" dirty="0"/>
              <a:t>ของขั้นตอนวิธีได้</a:t>
            </a:r>
          </a:p>
          <a:p>
            <a:pPr lvl="1"/>
            <a:r>
              <a:rPr lang="th-TH" dirty="0"/>
              <a:t>อย่างน้อยก็ใช้ตรวจสอบการเลือกปฏิบัติ </a:t>
            </a:r>
            <a:r>
              <a:rPr lang="en-GB" dirty="0"/>
              <a:t>(discrimination) </a:t>
            </a:r>
            <a:r>
              <a:rPr lang="th-TH" dirty="0"/>
              <a:t>บนข้อมูลบางชุด </a:t>
            </a:r>
            <a:r>
              <a:rPr lang="en-GB" dirty="0"/>
              <a:t>(</a:t>
            </a:r>
            <a:r>
              <a:rPr lang="th-TH" dirty="0"/>
              <a:t>เช่นเชื้อชาติ</a:t>
            </a:r>
            <a:r>
              <a:rPr lang="en-GB" dirty="0"/>
              <a:t>) </a:t>
            </a:r>
            <a:r>
              <a:rPr lang="th-TH" dirty="0"/>
              <a:t>ได้</a:t>
            </a:r>
            <a:endParaRPr lang="en-GB" dirty="0"/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3114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1AF581-1695-4CBA-B775-0A04624B9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การสร้างคำอธิบาย</a:t>
            </a:r>
            <a:br>
              <a:rPr lang="th-TH" dirty="0"/>
            </a:br>
            <a:r>
              <a:rPr lang="th-TH" dirty="0"/>
              <a:t>ข้อต้านความจริง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98E243-F8EE-4E70-9148-F5DCA6738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1509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0396FFC-D4E5-4F04-B723-BAF75E3DD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err="1"/>
              <a:t>เทรน</a:t>
            </a:r>
            <a:r>
              <a:rPr lang="th-TH" dirty="0"/>
              <a:t>แบบจำลอง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3745428-D52C-420E-A3B3-A09E92BA9AC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8199" y="3126711"/>
                <a:ext cx="10515601" cy="3050251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th-TH" dirty="0"/>
                  <a:t>หาพารามิเตอร์แบบจำลอง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th-TH" dirty="0"/>
                  <a:t>  ที่ลดผลรวมค่าสูญเสีย </a:t>
                </a:r>
                <a:r>
                  <a:rPr lang="en-GB" dirty="0"/>
                  <a:t>(loss) </a:t>
                </a:r>
                <a:r>
                  <a:rPr lang="th-TH" dirty="0"/>
                  <a:t>และค่าการปรับปกติ </a:t>
                </a:r>
                <a:r>
                  <a:rPr lang="en-GB" dirty="0"/>
                  <a:t>(regularise)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3745428-D52C-420E-A3B3-A09E92BA9A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8199" y="3126711"/>
                <a:ext cx="10515601" cy="3050251"/>
              </a:xfrm>
              <a:blipFill>
                <a:blip r:embed="rId2"/>
                <a:stretch>
                  <a:fillRect l="-1159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A7B46A-01A7-4195-9E13-6C19ACBB4EA2}"/>
                  </a:ext>
                </a:extLst>
              </p:cNvPr>
              <p:cNvSpPr/>
              <p:nvPr/>
            </p:nvSpPr>
            <p:spPr>
              <a:xfrm>
                <a:off x="838201" y="1690688"/>
                <a:ext cx="10515599" cy="116615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th-TH" sz="3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A7B46A-01A7-4195-9E13-6C19ACBB4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690688"/>
                <a:ext cx="10515599" cy="11661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09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0396FFC-D4E5-4F04-B723-BAF75E3DD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หาโลกอีกใบ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3745428-D52C-420E-A3B3-A09E92BA9AC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8199" y="3126711"/>
                <a:ext cx="10515601" cy="3050251"/>
              </a:xfrm>
            </p:spPr>
            <p:txBody>
              <a:bodyPr anchor="ctr">
                <a:normAutofit fontScale="77500" lnSpcReduction="20000"/>
              </a:bodyPr>
              <a:lstStyle/>
              <a:p>
                <a:r>
                  <a:rPr lang="th-TH" dirty="0"/>
                  <a:t>อยากได้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dirty="0"/>
                  <a:t> </a:t>
                </a:r>
                <a:r>
                  <a:rPr lang="th-TH" dirty="0"/>
                  <a:t>ที่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th-TH" dirty="0"/>
              </a:p>
              <a:p>
                <a:r>
                  <a:rPr lang="th-TH" dirty="0"/>
                  <a:t>พยายามหา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dirty="0"/>
                  <a:t> </a:t>
                </a:r>
                <a:r>
                  <a:rPr lang="th-TH" dirty="0"/>
                  <a:t>ที่ใกล้กับ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th-TH" dirty="0"/>
                  <a:t>มากที่สุดด้วยการใช้ฟังก์ชันระยะทาง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th-TH" dirty="0"/>
              </a:p>
              <a:p>
                <a:r>
                  <a:rPr lang="th-TH" dirty="0"/>
                  <a:t>เทอม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dirty="0"/>
                  <a:t> </a:t>
                </a:r>
                <a:r>
                  <a:rPr lang="th-TH" dirty="0"/>
                  <a:t>ทำอะไร</a:t>
                </a:r>
                <a:r>
                  <a:rPr lang="en-GB" dirty="0"/>
                  <a:t>?</a:t>
                </a:r>
                <a:endParaRPr lang="th-TH" dirty="0"/>
              </a:p>
              <a:p>
                <a:pPr lvl="1"/>
                <a:r>
                  <a:rPr lang="th-TH" dirty="0"/>
                  <a:t>ยิ่ง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dirty="0"/>
                  <a:t> </a:t>
                </a:r>
                <a:r>
                  <a:rPr lang="th-TH" dirty="0"/>
                  <a:t>มาก เทอม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</a:t>
                </a:r>
                <a:r>
                  <a:rPr lang="th-TH" dirty="0"/>
                  <a:t>จะมีค่ามากตาม ดังนั้นระยะทาง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dirty="0"/>
                  <a:t> </a:t>
                </a:r>
                <a:r>
                  <a:rPr lang="th-TH" dirty="0"/>
                  <a:t>จะต้องน้อย และทำให้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th-TH" dirty="0"/>
                  <a:t>กับ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dirty="0"/>
                  <a:t> </a:t>
                </a:r>
                <a:r>
                  <a:rPr lang="th-TH" dirty="0"/>
                  <a:t>ใกล้กันขึ้น</a:t>
                </a:r>
              </a:p>
              <a:p>
                <a:pPr lvl="1"/>
                <a:r>
                  <a:rPr lang="th-TH" dirty="0"/>
                  <a:t>ในทางปฏิบัติ อาจทำได้โดยการค่อยๆ เพิ่ม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dirty="0"/>
                  <a:t> </a:t>
                </a:r>
                <a:r>
                  <a:rPr lang="th-TH" dirty="0"/>
                  <a:t>แล้ว </a:t>
                </a:r>
                <a:r>
                  <a:rPr lang="en-GB" dirty="0"/>
                  <a:t>solve </a:t>
                </a:r>
                <a:r>
                  <a:rPr lang="th-TH" dirty="0"/>
                  <a:t>ค่า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dirty="0"/>
                  <a:t> </a:t>
                </a:r>
                <a:r>
                  <a:rPr lang="th-TH" dirty="0"/>
                  <a:t>จนถึงจุดที่เพิ่ม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b="0" i="0" smtClean="0">
                        <a:latin typeface="Cambria Math" panose="02040503050406030204" pitchFamily="18" charset="0"/>
                      </a:rPr>
                      <m:t>ไม่ได้แล้ว</m:t>
                    </m:r>
                  </m:oMath>
                </a14:m>
                <a:endParaRPr lang="th-TH" dirty="0"/>
              </a:p>
              <a:p>
                <a:pPr lvl="2"/>
                <a:r>
                  <a:rPr lang="th-TH" dirty="0"/>
                  <a:t>หรือเพิ่ม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th-TH" dirty="0"/>
                  <a:t> จนเราได้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dirty="0"/>
                  <a:t> </a:t>
                </a:r>
                <a:r>
                  <a:rPr lang="th-TH" dirty="0"/>
                  <a:t>ที่ใกล้กันมากพอ</a:t>
                </a:r>
              </a:p>
              <a:p>
                <a:pPr lvl="2"/>
                <a:r>
                  <a:rPr lang="th-TH" dirty="0"/>
                  <a:t>เดี๋ยวเรามาพูดถึงกันอีกที</a:t>
                </a:r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3745428-D52C-420E-A3B3-A09E92BA9A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8199" y="3126711"/>
                <a:ext cx="10515601" cy="3050251"/>
              </a:xfrm>
              <a:blipFill>
                <a:blip r:embed="rId2"/>
                <a:stretch>
                  <a:fillRect l="-637" t="-1200" r="-1101" b="-200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AA5E2B4-FA9A-4665-A421-E221D2E77ECF}"/>
                  </a:ext>
                </a:extLst>
              </p:cNvPr>
              <p:cNvSpPr/>
              <p:nvPr/>
            </p:nvSpPr>
            <p:spPr>
              <a:xfrm>
                <a:off x="838201" y="1690688"/>
                <a:ext cx="10515599" cy="116615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  <m: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GB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th-TH" sz="32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th-TH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AA5E2B4-FA9A-4665-A421-E221D2E77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690688"/>
                <a:ext cx="10515599" cy="11661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44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0396FFC-D4E5-4F04-B723-BAF75E3DD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ฟังก์ชันระยะทาง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3745428-D52C-420E-A3B3-A09E92BA9AC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8199" y="3126711"/>
                <a:ext cx="10515601" cy="3050251"/>
              </a:xfrm>
            </p:spPr>
            <p:txBody>
              <a:bodyPr anchor="ctr">
                <a:normAutofit fontScale="92500" lnSpcReduction="10000"/>
              </a:bodyPr>
              <a:lstStyle/>
              <a:p>
                <a:r>
                  <a:rPr lang="th-TH" dirty="0"/>
                  <a:t>ฟังก์ชัน </a:t>
                </a:r>
                <a:r>
                  <a:rPr lang="en-GB" dirty="0"/>
                  <a:t>d </a:t>
                </a:r>
                <a:r>
                  <a:rPr lang="th-TH" dirty="0"/>
                  <a:t>ควรจะมีความหมายในแง่ใดบ้าง</a:t>
                </a:r>
                <a:r>
                  <a:rPr lang="en-GB" dirty="0"/>
                  <a:t>?</a:t>
                </a:r>
              </a:p>
              <a:p>
                <a:pPr lvl="1"/>
                <a:r>
                  <a:rPr lang="th-TH" dirty="0"/>
                  <a:t>คิดอะไรไม่ออก</a:t>
                </a:r>
                <a:r>
                  <a:rPr lang="th-TH" dirty="0">
                    <a:solidFill>
                      <a:schemeClr val="bg1">
                        <a:lumMod val="75000"/>
                      </a:schemeClr>
                    </a:solidFill>
                  </a:rPr>
                  <a:t>บอกคิดอยู่</a:t>
                </a:r>
                <a:r>
                  <a:rPr lang="th-TH" dirty="0"/>
                  <a:t>ใช้นอร</a:t>
                </a:r>
                <a:r>
                  <a:rPr lang="th-TH" dirty="0" err="1"/>
                  <a:t>์ม</a:t>
                </a:r>
                <a:r>
                  <a:rPr lang="th-TH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th-TH" dirty="0"/>
                  <a:t>สมมติพิจารณาฟีเจอร์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</a:t>
                </a:r>
                <a:r>
                  <a:rPr lang="th-TH" dirty="0"/>
                  <a:t>บนข้อมูลของเรา...</a:t>
                </a:r>
              </a:p>
              <a:p>
                <a:pPr lvl="1"/>
                <a:r>
                  <a:rPr lang="th-TH" dirty="0"/>
                  <a:t>ถ้าหากว่าฟีเจอร์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</a:t>
                </a:r>
                <a:r>
                  <a:rPr lang="th-TH" dirty="0"/>
                  <a:t>มีความหลากหลาย </a:t>
                </a:r>
                <a:r>
                  <a:rPr lang="en-GB" dirty="0"/>
                  <a:t>(vary) </a:t>
                </a:r>
                <a:r>
                  <a:rPr lang="th-TH" dirty="0"/>
                  <a:t>บนข้อมูลของเรา จุด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th-TH" dirty="0"/>
                  <a:t>และ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dirty="0"/>
                  <a:t> </a:t>
                </a:r>
                <a:r>
                  <a:rPr lang="th-TH" dirty="0"/>
                  <a:t>ก็อาจจะอยู่ใกล้กันได้แม้ว่าค่า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</a:t>
                </a:r>
                <a:r>
                  <a:rPr lang="th-TH" dirty="0"/>
                  <a:t>จะต่างกัน</a:t>
                </a:r>
                <a:r>
                  <a:rPr lang="th-TH" dirty="0" err="1"/>
                  <a:t>มากๆ</a:t>
                </a:r>
                <a:endParaRPr lang="th-TH" dirty="0"/>
              </a:p>
              <a:p>
                <a:r>
                  <a:rPr lang="th-TH" dirty="0"/>
                  <a:t>เราจะผสานสองตรงนี้กันได้หรือเปล่านะ</a:t>
                </a:r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3745428-D52C-420E-A3B3-A09E92BA9A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8199" y="3126711"/>
                <a:ext cx="10515601" cy="3050251"/>
              </a:xfrm>
              <a:blipFill>
                <a:blip r:embed="rId2"/>
                <a:stretch>
                  <a:fillRect l="-869" b="-260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CAB674A-C001-4CF8-876C-416BBE755B70}"/>
              </a:ext>
            </a:extLst>
          </p:cNvPr>
          <p:cNvSpPr/>
          <p:nvPr/>
        </p:nvSpPr>
        <p:spPr>
          <a:xfrm>
            <a:off x="3438525" y="3871912"/>
            <a:ext cx="1155882" cy="112124"/>
          </a:xfrm>
          <a:custGeom>
            <a:avLst/>
            <a:gdLst>
              <a:gd name="connsiteX0" fmla="*/ 0 w 1155882"/>
              <a:gd name="connsiteY0" fmla="*/ 112124 h 112124"/>
              <a:gd name="connsiteX1" fmla="*/ 251436 w 1155882"/>
              <a:gd name="connsiteY1" fmla="*/ 0 h 112124"/>
              <a:gd name="connsiteX2" fmla="*/ 493827 w 1155882"/>
              <a:gd name="connsiteY2" fmla="*/ 86805 h 112124"/>
              <a:gd name="connsiteX3" fmla="*/ 851988 w 1155882"/>
              <a:gd name="connsiteY3" fmla="*/ 7233 h 112124"/>
              <a:gd name="connsiteX4" fmla="*/ 1155882 w 1155882"/>
              <a:gd name="connsiteY4" fmla="*/ 101273 h 11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882" h="112124" extrusionOk="0">
                <a:moveTo>
                  <a:pt x="0" y="112124"/>
                </a:moveTo>
                <a:cubicBezTo>
                  <a:pt x="60603" y="56219"/>
                  <a:pt x="187113" y="63657"/>
                  <a:pt x="251436" y="0"/>
                </a:cubicBezTo>
                <a:cubicBezTo>
                  <a:pt x="374220" y="12338"/>
                  <a:pt x="412049" y="62185"/>
                  <a:pt x="493827" y="86805"/>
                </a:cubicBezTo>
                <a:cubicBezTo>
                  <a:pt x="565769" y="33561"/>
                  <a:pt x="735367" y="48638"/>
                  <a:pt x="851988" y="7233"/>
                </a:cubicBezTo>
                <a:cubicBezTo>
                  <a:pt x="991112" y="19673"/>
                  <a:pt x="1076723" y="88364"/>
                  <a:pt x="1155882" y="101273"/>
                </a:cubicBezTo>
              </a:path>
            </a:pathLst>
          </a:custGeom>
          <a:noFill/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832166402">
                  <a:custGeom>
                    <a:avLst/>
                    <a:gdLst>
                      <a:gd name="connsiteX0" fmla="*/ 0 w 1365191"/>
                      <a:gd name="connsiteY0" fmla="*/ 66230 h 66230"/>
                      <a:gd name="connsiteX1" fmla="*/ 296967 w 1365191"/>
                      <a:gd name="connsiteY1" fmla="*/ 0 h 66230"/>
                      <a:gd name="connsiteX2" fmla="*/ 583251 w 1365191"/>
                      <a:gd name="connsiteY2" fmla="*/ 51275 h 66230"/>
                      <a:gd name="connsiteX3" fmla="*/ 1006268 w 1365191"/>
                      <a:gd name="connsiteY3" fmla="*/ 4273 h 66230"/>
                      <a:gd name="connsiteX4" fmla="*/ 1365191 w 1365191"/>
                      <a:gd name="connsiteY4" fmla="*/ 59821 h 66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5191" h="66230">
                        <a:moveTo>
                          <a:pt x="0" y="66230"/>
                        </a:moveTo>
                        <a:lnTo>
                          <a:pt x="296967" y="0"/>
                        </a:lnTo>
                        <a:lnTo>
                          <a:pt x="583251" y="51275"/>
                        </a:lnTo>
                        <a:lnTo>
                          <a:pt x="1006268" y="4273"/>
                        </a:lnTo>
                        <a:lnTo>
                          <a:pt x="1365191" y="59821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8A259D5-AF5E-4A06-9E7B-F9BE0D289F01}"/>
                  </a:ext>
                </a:extLst>
              </p:cNvPr>
              <p:cNvSpPr/>
              <p:nvPr/>
            </p:nvSpPr>
            <p:spPr>
              <a:xfrm>
                <a:off x="838201" y="1690688"/>
                <a:ext cx="10515599" cy="116615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320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GB" sz="3200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3200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3200" i="1" smtClean="0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GB" sz="3200" i="1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GB" sz="320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GB" sz="3200" i="1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3200" i="1">
                                          <a:solidFill>
                                            <a:schemeClr val="tx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3200" i="1">
                                              <a:solidFill>
                                                <a:schemeClr val="tx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200" i="1">
                                              <a:solidFill>
                                                <a:schemeClr val="tx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sz="3200" i="1">
                                              <a:solidFill>
                                                <a:schemeClr val="tx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3200" i="1">
                                              <a:solidFill>
                                                <a:schemeClr val="tx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3200" i="1">
                                              <a:solidFill>
                                                <a:schemeClr val="tx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sz="3200" i="1">
                                              <a:solidFill>
                                                <a:schemeClr val="tx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  <m:r>
                                        <a:rPr lang="en-GB" sz="3200" i="1">
                                          <a:solidFill>
                                            <a:schemeClr val="tx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3200" b="0" i="1" smtClean="0">
                                          <a:solidFill>
                                            <a:schemeClr val="tx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GB" sz="3200" b="0" i="1" smtClean="0">
                                          <a:solidFill>
                                            <a:schemeClr val="tx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en-GB" sz="3200" i="1">
                                          <a:solidFill>
                                            <a:schemeClr val="tx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3200" i="1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3200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th-TH" sz="32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th-TH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8A259D5-AF5E-4A06-9E7B-F9BE0D289F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690688"/>
                <a:ext cx="10515599" cy="11661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34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0396FFC-D4E5-4F04-B723-BAF75E3DD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MAD (Median Average Distant)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3745428-D52C-420E-A3B3-A09E92BA9AC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8199" y="3126711"/>
                <a:ext cx="10515601" cy="3050251"/>
              </a:xfrm>
            </p:spPr>
            <p:txBody>
              <a:bodyPr anchor="ctr">
                <a:normAutofit/>
              </a:bodyPr>
              <a:lstStyle/>
              <a:p>
                <a:r>
                  <a:rPr lang="en-GB" dirty="0"/>
                  <a:t>MAD </a:t>
                </a:r>
                <a:r>
                  <a:rPr lang="th-TH" dirty="0"/>
                  <a:t>ของฟีเจอร์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</a:t>
                </a:r>
                <a:r>
                  <a:rPr lang="th-TH" dirty="0"/>
                  <a:t>บนเซตของจุด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th-TH" dirty="0"/>
                  <a:t> คำนวนได้จากฟังก์ชันดังแสดง</a:t>
                </a:r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3745428-D52C-420E-A3B3-A09E92BA9A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8199" y="3126711"/>
                <a:ext cx="10515601" cy="3050251"/>
              </a:xfrm>
              <a:blipFill>
                <a:blip r:embed="rId2"/>
                <a:stretch>
                  <a:fillRect l="-98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8A259D5-AF5E-4A06-9E7B-F9BE0D289F01}"/>
                  </a:ext>
                </a:extLst>
              </p:cNvPr>
              <p:cNvSpPr/>
              <p:nvPr/>
            </p:nvSpPr>
            <p:spPr>
              <a:xfrm>
                <a:off x="838201" y="1690688"/>
                <a:ext cx="10515599" cy="116615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MAD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median</m:t>
                              </m:r>
                            </m:e>
                            <m:lim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GB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GB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32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median</m:t>
                                          </m:r>
                                        </m:e>
                                        <m:lim>
                                          <m:r>
                                            <a:rPr lang="en-GB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GB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GB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3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3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3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  <m:r>
                                                <a:rPr lang="en-GB" sz="3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GB" sz="3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th-TH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8A259D5-AF5E-4A06-9E7B-F9BE0D289F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690688"/>
                <a:ext cx="10515599" cy="11661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46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0396FFC-D4E5-4F04-B723-BAF75E3DD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Distant Function</a:t>
            </a:r>
            <a:endParaRPr lang="th-TH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745428-D52C-420E-A3B3-A09E92BA9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26711"/>
            <a:ext cx="10515601" cy="3050251"/>
          </a:xfrm>
        </p:spPr>
        <p:txBody>
          <a:bodyPr anchor="ctr">
            <a:normAutofit/>
          </a:bodyPr>
          <a:lstStyle/>
          <a:p>
            <a:r>
              <a:rPr lang="th-TH" dirty="0"/>
              <a:t>อย่าลืมว่าเราปรับ </a:t>
            </a:r>
            <a:r>
              <a:rPr lang="en-GB" dirty="0"/>
              <a:t>distant function </a:t>
            </a:r>
            <a:r>
              <a:rPr lang="th-TH" dirty="0"/>
              <a:t>ให้เหมาะสมเองได้นะ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8A259D5-AF5E-4A06-9E7B-F9BE0D289F01}"/>
                  </a:ext>
                </a:extLst>
              </p:cNvPr>
              <p:cNvSpPr/>
              <p:nvPr/>
            </p:nvSpPr>
            <p:spPr>
              <a:xfrm>
                <a:off x="838201" y="1690688"/>
                <a:ext cx="10515599" cy="116615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GB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MAD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th-TH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8A259D5-AF5E-4A06-9E7B-F9BE0D289F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690688"/>
                <a:ext cx="10515599" cy="11661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994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A911D8-6BDD-4ACC-BFCA-76D69B47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การหาคำอธิบาย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6718D6D-15F7-4BC5-8133-D8FF354227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16251"/>
                <a:ext cx="10515600" cy="318036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th-TH" dirty="0"/>
                  <a:t>เลือก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th-TH" dirty="0"/>
                  <a:t>มาอธิบาย ถามว่าจะทำอย่างไรให้ได้ผลลัพธ์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GB" dirty="0"/>
              </a:p>
              <a:p>
                <a:r>
                  <a:rPr lang="th-TH" dirty="0"/>
                  <a:t>ให้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th-TH" dirty="0"/>
              </a:p>
              <a:p>
                <a:r>
                  <a:rPr lang="th-TH" dirty="0"/>
                  <a:t>วนซ้ำ...</a:t>
                </a:r>
              </a:p>
              <a:p>
                <a:pPr lvl="1"/>
                <a:r>
                  <a:rPr lang="th-TH" dirty="0"/>
                  <a:t>เพิ่มค่า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Optimise </a:t>
                </a:r>
                <a:r>
                  <a:rPr lang="th-TH" dirty="0"/>
                  <a:t>ค่า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Terminal statement: </a:t>
                </a:r>
                <a:r>
                  <a:rPr lang="th-TH" dirty="0"/>
                  <a:t>ไม่สามารถเพิ่มค่า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dirty="0"/>
                  <a:t> </a:t>
                </a:r>
                <a:r>
                  <a:rPr lang="th-TH" dirty="0"/>
                  <a:t>ได้อีกแล้ว</a:t>
                </a:r>
              </a:p>
              <a:p>
                <a:r>
                  <a:rPr lang="en-GB" dirty="0"/>
                  <a:t>Return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dirty="0"/>
                  <a:t> </a:t>
                </a:r>
                <a:r>
                  <a:rPr lang="th-TH" dirty="0"/>
                  <a:t>ตัวล่าสุด (หรือ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dirty="0"/>
                  <a:t> </a:t>
                </a:r>
                <a:r>
                  <a:rPr lang="th-TH" dirty="0"/>
                  <a:t>ที่เคยหาได้ทั้งหมด)</a:t>
                </a:r>
                <a:endParaRPr lang="en-GB" dirty="0"/>
              </a:p>
              <a:p>
                <a:endParaRPr lang="th-TH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6718D6D-15F7-4BC5-8133-D8FF354227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16251"/>
                <a:ext cx="10515600" cy="3180362"/>
              </a:xfrm>
              <a:blipFill>
                <a:blip r:embed="rId2"/>
                <a:stretch>
                  <a:fillRect l="-812" t="-1916" b="-383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0F24AC-E130-4A1C-BEB8-7D36493AF99A}"/>
                  </a:ext>
                </a:extLst>
              </p:cNvPr>
              <p:cNvSpPr/>
              <p:nvPr/>
            </p:nvSpPr>
            <p:spPr>
              <a:xfrm>
                <a:off x="838201" y="1690688"/>
                <a:ext cx="10515599" cy="116615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  <m: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GB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th-TH" sz="32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th-TH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0F24AC-E130-4A1C-BEB8-7D36493AF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690688"/>
                <a:ext cx="10515599" cy="11661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56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1C725-7FB5-4E4F-8F9D-6B45DD0B8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กรณีศึกษา</a:t>
            </a:r>
            <a:r>
              <a:rPr lang="en-GB" dirty="0"/>
              <a:t>: </a:t>
            </a:r>
            <a:r>
              <a:rPr lang="th-TH" dirty="0"/>
              <a:t>ทำไมทิ้งกัน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DBE771-AED6-4292-A082-CBD1BEC6A6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11438"/>
            <a:ext cx="5181600" cy="277971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08B0D-568D-4BF8-9DB8-0922B5EDD3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h-TH" dirty="0"/>
              <a:t>มาตรการเยียวยา </a:t>
            </a:r>
            <a:r>
              <a:rPr lang="en-GB" dirty="0"/>
              <a:t>5,000 </a:t>
            </a:r>
            <a:r>
              <a:rPr lang="th-TH" dirty="0"/>
              <a:t>บาทของเราไม่ทิ้งกัน </a:t>
            </a:r>
            <a:r>
              <a:rPr lang="th-TH" dirty="0" err="1"/>
              <a:t>เค</a:t>
            </a:r>
            <a:r>
              <a:rPr lang="th-TH" dirty="0"/>
              <a:t>ลมว่าใช้ </a:t>
            </a:r>
            <a:r>
              <a:rPr lang="en-GB" dirty="0"/>
              <a:t>AI </a:t>
            </a:r>
            <a:r>
              <a:rPr lang="th-TH" dirty="0"/>
              <a:t>คัดคน </a:t>
            </a:r>
            <a:r>
              <a:rPr lang="en-GB" dirty="0"/>
              <a:t>27 </a:t>
            </a:r>
            <a:r>
              <a:rPr lang="th-TH" dirty="0"/>
              <a:t>ล้านคน</a:t>
            </a:r>
          </a:p>
          <a:p>
            <a:pPr lvl="1"/>
            <a:r>
              <a:rPr lang="th-TH" dirty="0"/>
              <a:t>เป็น </a:t>
            </a:r>
            <a:r>
              <a:rPr lang="en-GB" dirty="0"/>
              <a:t>AI </a:t>
            </a:r>
            <a:r>
              <a:rPr lang="th-TH" dirty="0"/>
              <a:t>ปริศนา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Dataset </a:t>
            </a:r>
            <a:r>
              <a:rPr lang="th-TH" dirty="0"/>
              <a:t>มาจากไหน</a:t>
            </a:r>
            <a:r>
              <a:rPr lang="en-GB" dirty="0"/>
              <a:t>?</a:t>
            </a:r>
          </a:p>
          <a:p>
            <a:pPr lvl="1"/>
            <a:r>
              <a:rPr lang="th-TH" dirty="0"/>
              <a:t>การคัดแบบนี้ควรจะเป็น </a:t>
            </a:r>
            <a:r>
              <a:rPr lang="en-GB" dirty="0"/>
              <a:t>data driven </a:t>
            </a:r>
            <a:r>
              <a:rPr lang="th-TH" dirty="0" err="1"/>
              <a:t>จริงๆ</a:t>
            </a:r>
            <a:r>
              <a:rPr lang="th-TH" dirty="0"/>
              <a:t> หรือ</a:t>
            </a:r>
            <a:r>
              <a:rPr lang="en-GB" dirty="0"/>
              <a:t>?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0284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A911D8-6BDD-4ACC-BFCA-76D69B47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implementation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6718D6D-15F7-4BC5-8133-D8FF354227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16251"/>
                <a:ext cx="10515600" cy="3180362"/>
              </a:xfrm>
            </p:spPr>
            <p:txBody>
              <a:bodyPr>
                <a:normAutofit/>
              </a:bodyPr>
              <a:lstStyle/>
              <a:p>
                <a:r>
                  <a:rPr lang="th-TH" dirty="0"/>
                  <a:t>ถ้าเราสามารถหาเกรเดียนต์ของฟังก์ชันนี้เทียบกับ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dirty="0"/>
                  <a:t> </a:t>
                </a:r>
                <a:r>
                  <a:rPr lang="th-TH" dirty="0"/>
                  <a:t>ได้ เราสามารถใช้ตัว </a:t>
                </a:r>
                <a:r>
                  <a:rPr lang="en-GB" dirty="0"/>
                  <a:t>optimiser </a:t>
                </a:r>
                <a:r>
                  <a:rPr lang="th-TH" dirty="0"/>
                  <a:t>ที่ขึ้นกับเกรเดียนต์ได้ </a:t>
                </a:r>
                <a:r>
                  <a:rPr lang="en-GB" dirty="0"/>
                  <a:t>(</a:t>
                </a:r>
                <a:r>
                  <a:rPr lang="th-TH" dirty="0"/>
                  <a:t>ใน</a:t>
                </a:r>
                <a:r>
                  <a:rPr lang="th-TH" dirty="0" err="1"/>
                  <a:t>เปเปอร์</a:t>
                </a:r>
                <a:r>
                  <a:rPr lang="th-TH" dirty="0"/>
                  <a:t>แนะนำ </a:t>
                </a:r>
                <a:r>
                  <a:rPr lang="en-GB" dirty="0"/>
                  <a:t>Adam—</a:t>
                </a:r>
                <a:r>
                  <a:rPr lang="th-TH" dirty="0"/>
                  <a:t>อา</a:t>
                </a:r>
                <a:r>
                  <a:rPr lang="th-TH" dirty="0" err="1"/>
                  <a:t>ห์</a:t>
                </a:r>
                <a:r>
                  <a:rPr lang="th-TH" dirty="0"/>
                  <a:t> ความมหัศจรรย์ของโลก)</a:t>
                </a:r>
              </a:p>
              <a:p>
                <a:r>
                  <a:rPr lang="th-TH" dirty="0"/>
                  <a:t>ถ้าเราไม่สามารถหาเกรเดียนต์ดังกล่าวได้ ก็ใช้วิธีอื่น (อย่าง </a:t>
                </a:r>
                <a:r>
                  <a:rPr lang="en-GB" dirty="0" err="1"/>
                  <a:t>Nelder</a:t>
                </a:r>
                <a:r>
                  <a:rPr lang="en-GB" dirty="0"/>
                  <a:t>-Mead</a:t>
                </a:r>
                <a:r>
                  <a:rPr lang="th-TH" dirty="0"/>
                  <a:t>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6718D6D-15F7-4BC5-8133-D8FF354227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16251"/>
                <a:ext cx="10515600" cy="3180362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0F24AC-E130-4A1C-BEB8-7D36493AF99A}"/>
                  </a:ext>
                </a:extLst>
              </p:cNvPr>
              <p:cNvSpPr/>
              <p:nvPr/>
            </p:nvSpPr>
            <p:spPr>
              <a:xfrm>
                <a:off x="838201" y="1690688"/>
                <a:ext cx="10515599" cy="116615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  <m: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GB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GB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th-TH" sz="32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th-TH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0F24AC-E130-4A1C-BEB8-7D36493AF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690688"/>
                <a:ext cx="10515599" cy="11661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2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2D8959-AB17-49A7-B77D-FC25D373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ตัวอย่างการตรวจสอบอคติ</a:t>
            </a:r>
            <a:br>
              <a:rPr lang="th-TH" dirty="0"/>
            </a:br>
            <a:r>
              <a:rPr lang="th-TH" dirty="0"/>
              <a:t>ในแบบจำลองการเรียนรู้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BC1475-09EE-4690-B2C0-BF427D128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7635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B54886-6F93-4DCF-A82C-09C39C3F4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LSAT Dataset </a:t>
            </a:r>
            <a:r>
              <a:rPr lang="th-TH" dirty="0"/>
              <a:t>(แบบตัดทอน)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1F6174-966A-4B4C-B23E-0B76F44F0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พยายามทำนายเกรดนิสิตปีหนึ่งจากแฟก</a:t>
            </a:r>
            <a:r>
              <a:rPr lang="th-TH" dirty="0" err="1"/>
              <a:t>เต</a:t>
            </a:r>
            <a:r>
              <a:rPr lang="th-TH" dirty="0"/>
              <a:t>อร์สามตัว</a:t>
            </a:r>
          </a:p>
          <a:p>
            <a:pPr lvl="1"/>
            <a:r>
              <a:rPr lang="en-GB" dirty="0"/>
              <a:t>GPA </a:t>
            </a:r>
            <a:r>
              <a:rPr lang="th-TH" dirty="0"/>
              <a:t>ก่อนเป็นนิสิต</a:t>
            </a:r>
          </a:p>
          <a:p>
            <a:pPr lvl="1"/>
            <a:r>
              <a:rPr lang="th-TH" dirty="0"/>
              <a:t>คะแนนสอบเข้า</a:t>
            </a:r>
          </a:p>
          <a:p>
            <a:pPr lvl="1"/>
            <a:r>
              <a:rPr lang="th-TH" dirty="0"/>
              <a:t>เชื้อชาติ</a:t>
            </a:r>
          </a:p>
          <a:p>
            <a:r>
              <a:rPr lang="th-TH" dirty="0"/>
              <a:t>ต้องการจะ “อธิบาย” ว่าทำอย่างไรจึงจะได้คะแนน </a:t>
            </a:r>
            <a:r>
              <a:rPr lang="en-GB" dirty="0"/>
              <a:t>(normalised) </a:t>
            </a:r>
            <a:r>
              <a:rPr lang="th-TH" dirty="0"/>
              <a:t>เป็น </a:t>
            </a:r>
            <a:r>
              <a:rPr lang="en-GB" dirty="0"/>
              <a:t>0?</a:t>
            </a:r>
          </a:p>
          <a:p>
            <a:pPr lvl="1"/>
            <a:r>
              <a:rPr lang="th-TH" dirty="0"/>
              <a:t>ก็คือทำอย่างไรถึงจะได้คะแนนเป็นค่าเฉลี่ย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7595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DF16B-CDE2-401E-81C6-25EB3264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แบบจำลอง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32DD-FA10-4D65-808F-83D0E8725A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FCNN </a:t>
            </a:r>
            <a:r>
              <a:rPr lang="th-TH" dirty="0"/>
              <a:t>แบบ </a:t>
            </a:r>
            <a:r>
              <a:rPr lang="en-GB" dirty="0"/>
              <a:t>hidden layer </a:t>
            </a:r>
            <a:r>
              <a:rPr lang="th-TH" dirty="0"/>
              <a:t>สามชั้น</a:t>
            </a:r>
          </a:p>
          <a:p>
            <a:pPr lvl="1"/>
            <a:r>
              <a:rPr lang="th-TH" dirty="0"/>
              <a:t>แต่ละชั้นมีนิวรอน </a:t>
            </a:r>
            <a:r>
              <a:rPr lang="en-GB" dirty="0"/>
              <a:t>20 </a:t>
            </a:r>
            <a:r>
              <a:rPr lang="th-TH" dirty="0"/>
              <a:t>ตัว</a:t>
            </a:r>
          </a:p>
          <a:p>
            <a:r>
              <a:rPr lang="th-TH" dirty="0"/>
              <a:t>จะมีน้ำหนักทั้งหมด </a:t>
            </a:r>
            <a:r>
              <a:rPr lang="en-GB" dirty="0"/>
              <a:t>880 </a:t>
            </a:r>
            <a:r>
              <a:rPr lang="th-TH" dirty="0"/>
              <a:t>ค่า และ</a:t>
            </a:r>
            <a:r>
              <a:rPr lang="th-TH" dirty="0" err="1"/>
              <a:t>ไบแอส</a:t>
            </a:r>
            <a:r>
              <a:rPr lang="th-TH" dirty="0"/>
              <a:t>อีก </a:t>
            </a:r>
            <a:r>
              <a:rPr lang="en-GB" dirty="0"/>
              <a:t>64 </a:t>
            </a:r>
            <a:r>
              <a:rPr lang="th-TH" dirty="0"/>
              <a:t>ค่า—รวมเป็น </a:t>
            </a:r>
            <a:r>
              <a:rPr lang="en-GB" dirty="0"/>
              <a:t>941 </a:t>
            </a:r>
            <a:r>
              <a:rPr lang="th-TH" dirty="0"/>
              <a:t>ค่า</a:t>
            </a:r>
          </a:p>
          <a:p>
            <a:pPr lvl="1"/>
            <a:r>
              <a:rPr lang="th-TH" dirty="0"/>
              <a:t>แค่แบบจำลองที่ไม่ได้ซับซ้อนมากแบบนี้ ก็ยากที่จะแงะดูข้างในแล้ว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550579-C52F-4AD7-AA44-2A8CF8C81A6E}"/>
              </a:ext>
            </a:extLst>
          </p:cNvPr>
          <p:cNvGrpSpPr/>
          <p:nvPr/>
        </p:nvGrpSpPr>
        <p:grpSpPr>
          <a:xfrm>
            <a:off x="6172200" y="2968176"/>
            <a:ext cx="5181600" cy="2066233"/>
            <a:chOff x="6172200" y="2968176"/>
            <a:chExt cx="5181600" cy="2066233"/>
          </a:xfrm>
        </p:grpSpPr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B158329E-5FB9-4930-B967-FD48D79CAC25}"/>
                </a:ext>
              </a:extLst>
            </p:cNvPr>
            <p:cNvSpPr/>
            <p:nvPr/>
          </p:nvSpPr>
          <p:spPr>
            <a:xfrm rot="16200000">
              <a:off x="5970819" y="3660314"/>
              <a:ext cx="2066229" cy="681954"/>
            </a:xfrm>
            <a:prstGeom prst="trapezoid">
              <a:avLst>
                <a:gd name="adj" fmla="val 75436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71488717-B493-4809-98E5-A4390C3C5D4C}"/>
                </a:ext>
              </a:extLst>
            </p:cNvPr>
            <p:cNvSpPr/>
            <p:nvPr/>
          </p:nvSpPr>
          <p:spPr>
            <a:xfrm rot="5400000">
              <a:off x="9488952" y="3660315"/>
              <a:ext cx="2066229" cy="681954"/>
            </a:xfrm>
            <a:prstGeom prst="trapezoid">
              <a:avLst>
                <a:gd name="adj" fmla="val 116031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436151F-ABB3-433C-84AF-B98BC63F70A9}"/>
                </a:ext>
              </a:extLst>
            </p:cNvPr>
            <p:cNvSpPr/>
            <p:nvPr/>
          </p:nvSpPr>
          <p:spPr>
            <a:xfrm>
              <a:off x="7835667" y="2968176"/>
              <a:ext cx="681955" cy="206623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34DCB83-596A-4A5F-A1FB-B83F8042F24E}"/>
                </a:ext>
              </a:extLst>
            </p:cNvPr>
            <p:cNvSpPr/>
            <p:nvPr/>
          </p:nvSpPr>
          <p:spPr>
            <a:xfrm>
              <a:off x="9010999" y="2968176"/>
              <a:ext cx="681955" cy="206623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129265-C1E0-41F5-B148-C2090059E42F}"/>
                </a:ext>
              </a:extLst>
            </p:cNvPr>
            <p:cNvSpPr/>
            <p:nvPr/>
          </p:nvSpPr>
          <p:spPr>
            <a:xfrm>
              <a:off x="7344911" y="2968179"/>
              <a:ext cx="490756" cy="20662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20</a:t>
              </a:r>
              <a:endParaRPr lang="th-TH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CF76F61-E4C7-4F28-B7FE-3D5DED31E962}"/>
                </a:ext>
              </a:extLst>
            </p:cNvPr>
            <p:cNvSpPr/>
            <p:nvPr/>
          </p:nvSpPr>
          <p:spPr>
            <a:xfrm>
              <a:off x="8517622" y="2968178"/>
              <a:ext cx="490756" cy="20662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20</a:t>
              </a:r>
              <a:endParaRPr lang="th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FE2362-44A9-47BF-B1E6-EB3D784B0C28}"/>
                </a:ext>
              </a:extLst>
            </p:cNvPr>
            <p:cNvSpPr/>
            <p:nvPr/>
          </p:nvSpPr>
          <p:spPr>
            <a:xfrm>
              <a:off x="9690333" y="2968178"/>
              <a:ext cx="490756" cy="20662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20</a:t>
              </a:r>
              <a:endParaRPr lang="th-TH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A855B3-8777-4973-9129-E9A27FE5FF69}"/>
                </a:ext>
              </a:extLst>
            </p:cNvPr>
            <p:cNvSpPr/>
            <p:nvPr/>
          </p:nvSpPr>
          <p:spPr>
            <a:xfrm>
              <a:off x="10863044" y="3742632"/>
              <a:ext cx="490756" cy="5173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  <a:endParaRPr lang="th-TH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49B4BC8-04F0-4660-BF2B-F92793E858A7}"/>
                </a:ext>
              </a:extLst>
            </p:cNvPr>
            <p:cNvSpPr/>
            <p:nvPr/>
          </p:nvSpPr>
          <p:spPr>
            <a:xfrm>
              <a:off x="6172200" y="3481178"/>
              <a:ext cx="490756" cy="10402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273259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94F4F8A-C65A-4D6E-96D4-DF120E106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ผลลัพธ์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2EF9E38-7517-4E15-9590-ABC796BB62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9506809"/>
              </p:ext>
            </p:extLst>
          </p:nvPr>
        </p:nvGraphicFramePr>
        <p:xfrm>
          <a:off x="838197" y="2057400"/>
          <a:ext cx="10515603" cy="2743200"/>
        </p:xfrm>
        <a:graphic>
          <a:graphicData uri="http://schemas.openxmlformats.org/drawingml/2006/table">
            <a:tbl>
              <a:tblPr firstRow="1" firstCol="1">
                <a:tableStyleId>{3B4B98B0-60AC-42C2-AFA5-B58CD77FA1E5}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343893640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575927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5595216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41524474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497489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99798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018864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Score</a:t>
                      </a:r>
                      <a:endParaRPr lang="en-GB" sz="2400" b="1" dirty="0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GPA</a:t>
                      </a:r>
                      <a:endParaRPr lang="en-GB" sz="2400" b="1" dirty="0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LSAT</a:t>
                      </a:r>
                      <a:endParaRPr lang="en-GB" sz="2400" b="1" dirty="0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Race</a:t>
                      </a:r>
                      <a:endParaRPr lang="en-GB" sz="2400" b="1" dirty="0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GPA x’</a:t>
                      </a:r>
                      <a:endParaRPr lang="en-GB" sz="2400" b="1" dirty="0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LSAT x’</a:t>
                      </a:r>
                      <a:endParaRPr lang="en-GB" sz="2400" b="1" dirty="0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Race x’</a:t>
                      </a:r>
                      <a:endParaRPr lang="en-GB" sz="2400" b="1" dirty="0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500299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0.17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3.1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39.0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3.1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34.0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813612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0.54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3.7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48.0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3.7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32.4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801432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-0.77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3.3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28.0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1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3.3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33.5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705968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-0.83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2.4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28.5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1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2.4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35.8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548814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-0.57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2.7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18.3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2.7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34.9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effectLst/>
                        </a:rPr>
                        <a:t>0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786931979"/>
                  </a:ext>
                </a:extLst>
              </a:tr>
            </a:tbl>
          </a:graphicData>
        </a:graphic>
      </p:graphicFrame>
      <p:sp>
        <p:nvSpPr>
          <p:cNvPr id="12" name="Arc 11">
            <a:extLst>
              <a:ext uri="{FF2B5EF4-FFF2-40B4-BE49-F238E27FC236}">
                <a16:creationId xmlns:a16="http://schemas.microsoft.com/office/drawing/2014/main" id="{CA18A8D3-AAAC-4914-B8CF-46B664D17038}"/>
              </a:ext>
            </a:extLst>
          </p:cNvPr>
          <p:cNvSpPr/>
          <p:nvPr/>
        </p:nvSpPr>
        <p:spPr>
          <a:xfrm flipV="1">
            <a:off x="5255046" y="4373697"/>
            <a:ext cx="1894901" cy="1046602"/>
          </a:xfrm>
          <a:custGeom>
            <a:avLst/>
            <a:gdLst>
              <a:gd name="connsiteX0" fmla="*/ 947450 w 1894901"/>
              <a:gd name="connsiteY0" fmla="*/ 0 h 1046602"/>
              <a:gd name="connsiteX1" fmla="*/ 1894901 w 1894901"/>
              <a:gd name="connsiteY1" fmla="*/ 523301 h 1046602"/>
              <a:gd name="connsiteX2" fmla="*/ 1411702 w 1894901"/>
              <a:gd name="connsiteY2" fmla="*/ 523301 h 1046602"/>
              <a:gd name="connsiteX3" fmla="*/ 947451 w 1894901"/>
              <a:gd name="connsiteY3" fmla="*/ 523301 h 1046602"/>
              <a:gd name="connsiteX4" fmla="*/ 947450 w 1894901"/>
              <a:gd name="connsiteY4" fmla="*/ 0 h 1046602"/>
              <a:gd name="connsiteX0" fmla="*/ 947450 w 1894901"/>
              <a:gd name="connsiteY0" fmla="*/ 0 h 1046602"/>
              <a:gd name="connsiteX1" fmla="*/ 1894901 w 1894901"/>
              <a:gd name="connsiteY1" fmla="*/ 523301 h 104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4901" h="1046602" stroke="0" extrusionOk="0">
                <a:moveTo>
                  <a:pt x="947450" y="0"/>
                </a:moveTo>
                <a:cubicBezTo>
                  <a:pt x="1502565" y="2283"/>
                  <a:pt x="1918232" y="258349"/>
                  <a:pt x="1894901" y="523301"/>
                </a:cubicBezTo>
                <a:cubicBezTo>
                  <a:pt x="1775628" y="560065"/>
                  <a:pt x="1623618" y="507644"/>
                  <a:pt x="1411702" y="523301"/>
                </a:cubicBezTo>
                <a:cubicBezTo>
                  <a:pt x="1199786" y="538958"/>
                  <a:pt x="1118858" y="469008"/>
                  <a:pt x="947451" y="523301"/>
                </a:cubicBezTo>
                <a:cubicBezTo>
                  <a:pt x="969828" y="348051"/>
                  <a:pt x="933903" y="209341"/>
                  <a:pt x="947450" y="0"/>
                </a:cubicBezTo>
                <a:close/>
              </a:path>
              <a:path w="1894901" h="1046602" fill="none" extrusionOk="0">
                <a:moveTo>
                  <a:pt x="947450" y="0"/>
                </a:moveTo>
                <a:cubicBezTo>
                  <a:pt x="1479164" y="31799"/>
                  <a:pt x="1867978" y="251971"/>
                  <a:pt x="1894901" y="523301"/>
                </a:cubicBezTo>
              </a:path>
              <a:path w="1894901" h="1046602" fill="none" stroke="0" extrusionOk="0">
                <a:moveTo>
                  <a:pt x="947450" y="0"/>
                </a:moveTo>
                <a:cubicBezTo>
                  <a:pt x="1408017" y="15454"/>
                  <a:pt x="1909331" y="215894"/>
                  <a:pt x="1894901" y="523301"/>
                </a:cubicBezTo>
              </a:path>
            </a:pathLst>
          </a:custGeom>
          <a:ln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2858470826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3DDAE7-8414-4B37-91F7-CF3F9C40E6CA}"/>
              </a:ext>
            </a:extLst>
          </p:cNvPr>
          <p:cNvSpPr txBox="1"/>
          <p:nvPr/>
        </p:nvSpPr>
        <p:spPr>
          <a:xfrm>
            <a:off x="4524734" y="5235633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dirty="0"/>
              <a:t>เกรดไม่เปลี่ยน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D7D79008-2A01-41D8-8D63-E943DA71BB52}"/>
              </a:ext>
            </a:extLst>
          </p:cNvPr>
          <p:cNvSpPr/>
          <p:nvPr/>
        </p:nvSpPr>
        <p:spPr>
          <a:xfrm flipV="1">
            <a:off x="4935557" y="4032172"/>
            <a:ext cx="3844886" cy="1815029"/>
          </a:xfrm>
          <a:custGeom>
            <a:avLst/>
            <a:gdLst>
              <a:gd name="connsiteX0" fmla="*/ 1922443 w 3844886"/>
              <a:gd name="connsiteY0" fmla="*/ 0 h 1815029"/>
              <a:gd name="connsiteX1" fmla="*/ 3844886 w 3844886"/>
              <a:gd name="connsiteY1" fmla="*/ 907515 h 1815029"/>
              <a:gd name="connsiteX2" fmla="*/ 3345051 w 3844886"/>
              <a:gd name="connsiteY2" fmla="*/ 907515 h 1815029"/>
              <a:gd name="connsiteX3" fmla="*/ 2845216 w 3844886"/>
              <a:gd name="connsiteY3" fmla="*/ 907515 h 1815029"/>
              <a:gd name="connsiteX4" fmla="*/ 1922443 w 3844886"/>
              <a:gd name="connsiteY4" fmla="*/ 907515 h 1815029"/>
              <a:gd name="connsiteX5" fmla="*/ 1922443 w 3844886"/>
              <a:gd name="connsiteY5" fmla="*/ 453758 h 1815029"/>
              <a:gd name="connsiteX6" fmla="*/ 1922443 w 3844886"/>
              <a:gd name="connsiteY6" fmla="*/ 0 h 1815029"/>
              <a:gd name="connsiteX0" fmla="*/ 1922443 w 3844886"/>
              <a:gd name="connsiteY0" fmla="*/ 0 h 1815029"/>
              <a:gd name="connsiteX1" fmla="*/ 3844886 w 3844886"/>
              <a:gd name="connsiteY1" fmla="*/ 907515 h 181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44886" h="1815029" stroke="0" extrusionOk="0">
                <a:moveTo>
                  <a:pt x="1922443" y="0"/>
                </a:moveTo>
                <a:cubicBezTo>
                  <a:pt x="3034921" y="3636"/>
                  <a:pt x="3890608" y="453457"/>
                  <a:pt x="3844886" y="907515"/>
                </a:cubicBezTo>
                <a:cubicBezTo>
                  <a:pt x="3669180" y="940642"/>
                  <a:pt x="3579249" y="860701"/>
                  <a:pt x="3345051" y="907515"/>
                </a:cubicBezTo>
                <a:cubicBezTo>
                  <a:pt x="3110854" y="954329"/>
                  <a:pt x="3039834" y="902425"/>
                  <a:pt x="2845216" y="907515"/>
                </a:cubicBezTo>
                <a:cubicBezTo>
                  <a:pt x="2650598" y="912605"/>
                  <a:pt x="2283786" y="900669"/>
                  <a:pt x="1922443" y="907515"/>
                </a:cubicBezTo>
                <a:cubicBezTo>
                  <a:pt x="1871448" y="722551"/>
                  <a:pt x="1953212" y="565531"/>
                  <a:pt x="1922443" y="453758"/>
                </a:cubicBezTo>
                <a:cubicBezTo>
                  <a:pt x="1891674" y="341985"/>
                  <a:pt x="1967613" y="105188"/>
                  <a:pt x="1922443" y="0"/>
                </a:cubicBezTo>
                <a:close/>
              </a:path>
              <a:path w="3844886" h="1815029" fill="none" extrusionOk="0">
                <a:moveTo>
                  <a:pt x="1922443" y="0"/>
                </a:moveTo>
                <a:cubicBezTo>
                  <a:pt x="2954329" y="10091"/>
                  <a:pt x="3885462" y="441984"/>
                  <a:pt x="3844886" y="907515"/>
                </a:cubicBezTo>
              </a:path>
              <a:path w="3844886" h="1815029" fill="none" stroke="0" extrusionOk="0">
                <a:moveTo>
                  <a:pt x="1922443" y="0"/>
                </a:moveTo>
                <a:cubicBezTo>
                  <a:pt x="3026155" y="-136795"/>
                  <a:pt x="3849497" y="387080"/>
                  <a:pt x="3844886" y="907515"/>
                </a:cubicBezTo>
              </a:path>
            </a:pathLst>
          </a:custGeom>
          <a:ln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2858470826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059E1-4017-4617-9DFF-03E15173E60C}"/>
              </a:ext>
            </a:extLst>
          </p:cNvPr>
          <p:cNvSpPr txBox="1"/>
          <p:nvPr/>
        </p:nvSpPr>
        <p:spPr>
          <a:xfrm>
            <a:off x="4508448" y="5662536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dirty="0"/>
              <a:t>คะแนนสอบเข้าเปลี่ยน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C6E291-A677-4F25-8D7F-2354F6DE69BD}"/>
              </a:ext>
            </a:extLst>
          </p:cNvPr>
          <p:cNvSpPr txBox="1"/>
          <p:nvPr/>
        </p:nvSpPr>
        <p:spPr>
          <a:xfrm>
            <a:off x="4584366" y="6089439"/>
            <a:ext cx="308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b="1" dirty="0">
                <a:solidFill>
                  <a:srgbClr val="C00000"/>
                </a:solidFill>
              </a:rPr>
              <a:t>เพศเปลี่ยน (ต้องเป็นคนขาว)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4846E860-D34A-47C4-9792-92C963558FEE}"/>
              </a:ext>
            </a:extLst>
          </p:cNvPr>
          <p:cNvSpPr/>
          <p:nvPr/>
        </p:nvSpPr>
        <p:spPr>
          <a:xfrm flipV="1">
            <a:off x="5520576" y="3646648"/>
            <a:ext cx="4546767" cy="2586076"/>
          </a:xfrm>
          <a:custGeom>
            <a:avLst/>
            <a:gdLst>
              <a:gd name="connsiteX0" fmla="*/ 2273383 w 4546767"/>
              <a:gd name="connsiteY0" fmla="*/ 0 h 2586076"/>
              <a:gd name="connsiteX1" fmla="*/ 4546767 w 4546767"/>
              <a:gd name="connsiteY1" fmla="*/ 1293038 h 2586076"/>
              <a:gd name="connsiteX2" fmla="*/ 3955687 w 4546767"/>
              <a:gd name="connsiteY2" fmla="*/ 1293038 h 2586076"/>
              <a:gd name="connsiteX3" fmla="*/ 3364608 w 4546767"/>
              <a:gd name="connsiteY3" fmla="*/ 1293038 h 2586076"/>
              <a:gd name="connsiteX4" fmla="*/ 2273384 w 4546767"/>
              <a:gd name="connsiteY4" fmla="*/ 1293038 h 2586076"/>
              <a:gd name="connsiteX5" fmla="*/ 2273383 w 4546767"/>
              <a:gd name="connsiteY5" fmla="*/ 0 h 2586076"/>
              <a:gd name="connsiteX0" fmla="*/ 2273383 w 4546767"/>
              <a:gd name="connsiteY0" fmla="*/ 0 h 2586076"/>
              <a:gd name="connsiteX1" fmla="*/ 4546767 w 4546767"/>
              <a:gd name="connsiteY1" fmla="*/ 1293038 h 258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6767" h="2586076" stroke="0" extrusionOk="0">
                <a:moveTo>
                  <a:pt x="2273383" y="0"/>
                </a:moveTo>
                <a:cubicBezTo>
                  <a:pt x="3730451" y="14441"/>
                  <a:pt x="4651709" y="687131"/>
                  <a:pt x="4546767" y="1293038"/>
                </a:cubicBezTo>
                <a:cubicBezTo>
                  <a:pt x="4416274" y="1313346"/>
                  <a:pt x="4137759" y="1263372"/>
                  <a:pt x="3955687" y="1293038"/>
                </a:cubicBezTo>
                <a:cubicBezTo>
                  <a:pt x="3773615" y="1322704"/>
                  <a:pt x="3623296" y="1254325"/>
                  <a:pt x="3364608" y="1293038"/>
                </a:cubicBezTo>
                <a:cubicBezTo>
                  <a:pt x="3105920" y="1331751"/>
                  <a:pt x="2675325" y="1203990"/>
                  <a:pt x="2273384" y="1293038"/>
                </a:cubicBezTo>
                <a:cubicBezTo>
                  <a:pt x="2294268" y="889142"/>
                  <a:pt x="2347254" y="419711"/>
                  <a:pt x="2273383" y="0"/>
                </a:cubicBezTo>
                <a:close/>
              </a:path>
              <a:path w="4546767" h="2586076" fill="none" extrusionOk="0">
                <a:moveTo>
                  <a:pt x="2273383" y="0"/>
                </a:moveTo>
                <a:cubicBezTo>
                  <a:pt x="3547226" y="-59598"/>
                  <a:pt x="4550350" y="563971"/>
                  <a:pt x="4546767" y="1293038"/>
                </a:cubicBezTo>
              </a:path>
              <a:path w="4546767" h="2586076" fill="none" stroke="0" extrusionOk="0">
                <a:moveTo>
                  <a:pt x="2273383" y="0"/>
                </a:moveTo>
                <a:cubicBezTo>
                  <a:pt x="3584157" y="-75743"/>
                  <a:pt x="4359757" y="502898"/>
                  <a:pt x="4546767" y="1293038"/>
                </a:cubicBezTo>
              </a:path>
            </a:pathLst>
          </a:custGeom>
          <a:ln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2858470826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4694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6" grpId="0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8B8A32-1521-40D5-A2EA-5FA2A8385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ลองเล่นกับแพคเกจ </a:t>
            </a:r>
            <a:r>
              <a:rPr lang="en-GB" dirty="0"/>
              <a:t>Alibi</a:t>
            </a:r>
            <a:br>
              <a:rPr lang="en-GB" dirty="0"/>
            </a:br>
            <a:r>
              <a:rPr lang="th-TH" dirty="0"/>
              <a:t>ใน</a:t>
            </a:r>
            <a:r>
              <a:rPr lang="th-TH" dirty="0" err="1"/>
              <a:t>ไพ</a:t>
            </a:r>
            <a:r>
              <a:rPr lang="th-TH" dirty="0"/>
              <a:t>ทอน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F26CA5-D2F5-420B-B0A4-87D982266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38768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46651B-375E-4BF9-BF11-DDADCD2B5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ทำความรู้จักกับ </a:t>
            </a:r>
            <a:r>
              <a:rPr lang="en-GB" dirty="0"/>
              <a:t>Alibi</a:t>
            </a:r>
            <a:endParaRPr lang="th-T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451472-3670-4537-95A4-4D57C98A54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h-TH" dirty="0"/>
              <a:t>ไลบรารี</a:t>
            </a:r>
            <a:r>
              <a:rPr lang="th-TH" dirty="0" err="1"/>
              <a:t>ไพ</a:t>
            </a:r>
            <a:r>
              <a:rPr lang="th-TH" dirty="0"/>
              <a:t>ทอนสำหรับการตีความ </a:t>
            </a:r>
            <a:r>
              <a:rPr lang="en-GB" dirty="0"/>
              <a:t>(interpret) </a:t>
            </a:r>
            <a:r>
              <a:rPr lang="th-TH" dirty="0"/>
              <a:t>และสำรวจ </a:t>
            </a:r>
            <a:r>
              <a:rPr lang="en-GB" dirty="0"/>
              <a:t>(inspect) </a:t>
            </a:r>
            <a:r>
              <a:rPr lang="th-TH" dirty="0"/>
              <a:t>แบบจำลอง</a:t>
            </a:r>
          </a:p>
          <a:p>
            <a:r>
              <a:rPr lang="th-TH" dirty="0"/>
              <a:t>เน้นการพิจารณาแบบจำลองที่เป็น </a:t>
            </a:r>
            <a:r>
              <a:rPr lang="en-GB" dirty="0"/>
              <a:t>black box</a:t>
            </a:r>
            <a:endParaRPr lang="th-TH" dirty="0"/>
          </a:p>
          <a:p>
            <a:r>
              <a:rPr lang="th-TH" dirty="0"/>
              <a:t>เน้นการอธิบายแบบ </a:t>
            </a:r>
            <a:r>
              <a:rPr lang="en-GB" dirty="0"/>
              <a:t>instance based</a:t>
            </a:r>
            <a:endParaRPr lang="th-TH" dirty="0"/>
          </a:p>
        </p:txBody>
      </p:sp>
      <p:pic>
        <p:nvPicPr>
          <p:cNvPr id="1026" name="Picture 2" descr="Alibi Logo">
            <a:extLst>
              <a:ext uri="{FF2B5EF4-FFF2-40B4-BE49-F238E27FC236}">
                <a16:creationId xmlns:a16="http://schemas.microsoft.com/office/drawing/2014/main" id="{5B598D0E-88AB-466A-8B86-43E1DF09AF7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655" y="2740943"/>
            <a:ext cx="4678690" cy="252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194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68E805-5D4D-41DB-A25A-07C524209E98}"/>
              </a:ext>
            </a:extLst>
          </p:cNvPr>
          <p:cNvSpPr txBox="1"/>
          <p:nvPr/>
        </p:nvSpPr>
        <p:spPr>
          <a:xfrm>
            <a:off x="4318109" y="2648499"/>
            <a:ext cx="355578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13800" dirty="0"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cs typeface="+mj-cs"/>
              </a:rPr>
              <a:t>เดโม่</a:t>
            </a:r>
          </a:p>
        </p:txBody>
      </p:sp>
    </p:spTree>
    <p:extLst>
      <p:ext uri="{BB962C8B-B14F-4D97-AF65-F5344CB8AC3E}">
        <p14:creationId xmlns:p14="http://schemas.microsoft.com/office/powerpoint/2010/main" val="2217391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73A1A-90E3-478A-90C5-514C2AF2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อ้างอิง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8CE7B-5F25-4040-AE04-F399113B9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Molnar, C. (2020). </a:t>
            </a:r>
            <a:r>
              <a:rPr lang="en-US" i="1" dirty="0"/>
              <a:t>Interpretable Machine Learning: A Guide for Making Black Box Models Explainable</a:t>
            </a:r>
            <a:r>
              <a:rPr lang="en-US" dirty="0"/>
              <a:t>.</a:t>
            </a:r>
            <a:endParaRPr lang="th-TH" dirty="0"/>
          </a:p>
          <a:p>
            <a:r>
              <a:rPr lang="en-US" dirty="0"/>
              <a:t>Wachter, S., </a:t>
            </a:r>
            <a:r>
              <a:rPr lang="en-US" dirty="0" err="1"/>
              <a:t>Mittelstadt</a:t>
            </a:r>
            <a:r>
              <a:rPr lang="en-US" dirty="0"/>
              <a:t>, B., &amp; Russell, C. (2018). Counterfactual explanations without opening the black box: Automated decisions and the </a:t>
            </a:r>
            <a:r>
              <a:rPr lang="en-GB" dirty="0"/>
              <a:t>GDPR</a:t>
            </a:r>
            <a:r>
              <a:rPr lang="en-US" dirty="0"/>
              <a:t>. </a:t>
            </a:r>
            <a:r>
              <a:rPr lang="en-US" i="1" dirty="0"/>
              <a:t>ArXiv:1711.00399 [Cs]</a:t>
            </a:r>
            <a:r>
              <a:rPr lang="en-US" dirty="0"/>
              <a:t>. http://arxiv.org/abs/1711.00399.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09513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dark, black, bowl&#10;&#10;Description automatically generated">
            <a:extLst>
              <a:ext uri="{FF2B5EF4-FFF2-40B4-BE49-F238E27FC236}">
                <a16:creationId xmlns:a16="http://schemas.microsoft.com/office/drawing/2014/main" id="{03F65170-54E9-4316-817E-F1F3D5C0A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171" y="802066"/>
            <a:ext cx="4727658" cy="35466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5AB8F-D1E5-419D-A20D-B16DA59FAF88}"/>
              </a:ext>
            </a:extLst>
          </p:cNvPr>
          <p:cNvSpPr txBox="1"/>
          <p:nvPr/>
        </p:nvSpPr>
        <p:spPr>
          <a:xfrm>
            <a:off x="2749571" y="4046856"/>
            <a:ext cx="66928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6600" dirty="0">
                <a:solidFill>
                  <a:schemeClr val="bg1"/>
                </a:solidFill>
                <a:cs typeface="+mj-cs"/>
              </a:rPr>
              <a:t>สิทธิ์ต่อ</a:t>
            </a:r>
            <a:r>
              <a:rPr lang="th-TH" sz="6600" b="1" dirty="0">
                <a:solidFill>
                  <a:schemeClr val="bg1"/>
                </a:solidFill>
                <a:cs typeface="+mj-cs"/>
              </a:rPr>
              <a:t>คำอธิบาย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4BEA03-C0F8-4360-B133-B608F6B09F8F}"/>
              </a:ext>
            </a:extLst>
          </p:cNvPr>
          <p:cNvSpPr txBox="1"/>
          <p:nvPr/>
        </p:nvSpPr>
        <p:spPr>
          <a:xfrm>
            <a:off x="4409481" y="5067837"/>
            <a:ext cx="3373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+mj-lt"/>
              </a:rPr>
              <a:t>(Rights to explanation)</a:t>
            </a:r>
            <a:endParaRPr lang="th-TH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857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13C18-DB76-4099-8AFC-AF59E757D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สรุปต้นตอแห่งความ</a:t>
            </a:r>
            <a:r>
              <a:rPr lang="th-TH" i="1" dirty="0"/>
              <a:t>กระเสือกกระสน</a:t>
            </a:r>
            <a:endParaRPr lang="th-TH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2CF7580-3A7A-45AC-A744-5F7A12ED4B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7149883"/>
              </p:ext>
            </p:extLst>
          </p:nvPr>
        </p:nvGraphicFramePr>
        <p:xfrm>
          <a:off x="838200" y="1825625"/>
          <a:ext cx="10515600" cy="4370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475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8420CA-25B5-42FA-A44C-5EA5C67A3B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F80D55-61D2-4606-BCC4-740C3743E0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93D14A-80B5-44ED-9D80-42A0B283FD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B9EB566-BE33-403C-B31F-E711393EDB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7CC65B-BB2B-4555-AE6F-090B8C5F57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776DB8-AD3E-4265-8865-1C54042B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/>
              <a:t>ว่าด้วยการอธิบายจักรกลเรียนรู้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9301A-9275-4EAD-83DC-9C1CBC31E3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9086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1140B0-3894-48F0-B332-94BCB229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เพราะเรา</a:t>
            </a:r>
            <a:r>
              <a:rPr lang="th-TH" b="1" dirty="0"/>
              <a:t>ตีความ</a:t>
            </a:r>
            <a:r>
              <a:rPr lang="th-TH" dirty="0"/>
              <a:t>จักรกลเรียนรู้ได้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BA713A-8B34-4452-9528-EB2914BBE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จักรกลเรียนรู้</a:t>
            </a:r>
            <a:r>
              <a:rPr lang="th-TH" b="1" dirty="0"/>
              <a:t>ไม่ใช่กล่องดำเสมอไป</a:t>
            </a:r>
            <a:r>
              <a:rPr lang="th-TH" dirty="0"/>
              <a:t>—บางครั้งคราว เราสามารถ “แงะ” กล่องดำออกมาส่องดูข้างในได้เช่นกัน</a:t>
            </a:r>
          </a:p>
          <a:p>
            <a:r>
              <a:rPr lang="th-TH" dirty="0"/>
              <a:t>ศาสตร์แห่งจักรกลเรียนรู้ที่ตีความได้มุ่งเน้นศึกษาวิธี “งัด” กล่องดำข้างในออกมาดู</a:t>
            </a:r>
          </a:p>
        </p:txBody>
      </p:sp>
    </p:spTree>
    <p:extLst>
      <p:ext uri="{BB962C8B-B14F-4D97-AF65-F5344CB8AC3E}">
        <p14:creationId xmlns:p14="http://schemas.microsoft.com/office/powerpoint/2010/main" val="3497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09F35-EE6B-4DF3-917D-E2D335BB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การตีความจักรกลเรียนรู้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59B96-F036-48B6-92B8-3D722BE11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dirty="0"/>
              <a:t>ว่าด้วยวิธีการตีความ</a:t>
            </a:r>
          </a:p>
          <a:p>
            <a:pPr lvl="1"/>
            <a:r>
              <a:rPr lang="th-TH" b="1" dirty="0"/>
              <a:t>ภายใน </a:t>
            </a:r>
            <a:r>
              <a:rPr lang="en-GB" b="1" dirty="0"/>
              <a:t>(intrinsic): </a:t>
            </a:r>
            <a:r>
              <a:rPr lang="th-TH" dirty="0"/>
              <a:t>สร้างข้อจำกัดให้แบบจำลองไม่ซับซ้อนเกินไป จะได้อธิบายได้</a:t>
            </a:r>
          </a:p>
          <a:p>
            <a:pPr lvl="1"/>
            <a:r>
              <a:rPr lang="th-TH" b="1" dirty="0"/>
              <a:t>ภายหลัง </a:t>
            </a:r>
            <a:r>
              <a:rPr lang="en-GB" b="1" dirty="0"/>
              <a:t>(post-hoc): </a:t>
            </a:r>
            <a:r>
              <a:rPr lang="th-TH" dirty="0"/>
              <a:t>สร้างๆ แบบจำลองมาก่อน เดี๋ยวค่อยอธิบาย</a:t>
            </a:r>
          </a:p>
          <a:p>
            <a:r>
              <a:rPr lang="th-TH" dirty="0"/>
              <a:t>ว่าด้วยการนำขั้นตอนวิธีไปใช้</a:t>
            </a:r>
          </a:p>
          <a:p>
            <a:pPr lvl="1"/>
            <a:r>
              <a:rPr lang="th-TH" b="1" dirty="0"/>
              <a:t>ไม่ขึ้นกับแบบจำลอง </a:t>
            </a:r>
            <a:r>
              <a:rPr lang="en-GB" b="1" dirty="0"/>
              <a:t>(model agnostic): </a:t>
            </a:r>
            <a:r>
              <a:rPr lang="th-TH" dirty="0"/>
              <a:t>วิธีนี้ปรับใช้ได้กับแบบจำลองทุกประเภท</a:t>
            </a:r>
            <a:endParaRPr lang="en-GB" dirty="0"/>
          </a:p>
          <a:p>
            <a:pPr lvl="1"/>
            <a:r>
              <a:rPr lang="th-TH" b="1" dirty="0"/>
              <a:t>ขึ้นกับแบบจำลอง </a:t>
            </a:r>
            <a:r>
              <a:rPr lang="en-GB" b="1" dirty="0"/>
              <a:t>(model dependent): </a:t>
            </a:r>
            <a:r>
              <a:rPr lang="th-TH" dirty="0"/>
              <a:t>วิธีนี้ใช้ได้กับแบบจำลองบางประเภทเท่านั้น</a:t>
            </a:r>
          </a:p>
        </p:txBody>
      </p:sp>
    </p:spTree>
    <p:extLst>
      <p:ext uri="{BB962C8B-B14F-4D97-AF65-F5344CB8AC3E}">
        <p14:creationId xmlns:p14="http://schemas.microsoft.com/office/powerpoint/2010/main" val="317918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Sirakorn Light Highlighted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nantason SemiCondensed">
      <a:majorFont>
        <a:latin typeface="Anantason SemiCondensed"/>
        <a:ea typeface=""/>
        <a:cs typeface="Anantason SemiCondensed"/>
      </a:majorFont>
      <a:minorFont>
        <a:latin typeface="Anantason SemiCondensed"/>
        <a:ea typeface=""/>
        <a:cs typeface="Anantason SemiCondensed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rakorn Light Highlighted" id="{6E8A9662-FC20-4689-A0DB-F8F211B18F8E}" vid="{47AF29C3-880D-4111-862C-0CCE285814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Sirakorn Light Highlighted</Template>
  <TotalTime>913</TotalTime>
  <Words>2185</Words>
  <Application>Microsoft Office PowerPoint</Application>
  <PresentationFormat>Widescreen</PresentationFormat>
  <Paragraphs>267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Anantason SemiCondensed</vt:lpstr>
      <vt:lpstr>Arial</vt:lpstr>
      <vt:lpstr>Cambria Math</vt:lpstr>
      <vt:lpstr>Sirakorn Light Highlighted</vt:lpstr>
      <vt:lpstr>คำอธิบายจักรกลเรียนรู้ แบบข้อต้านความจริง (Counterfactual explanations)</vt:lpstr>
      <vt:lpstr>ทำไมเราต้องการคำอธิบาย ให้ปัญญาประดิษฐ์</vt:lpstr>
      <vt:lpstr>กรณีศึกษา: Apple Card</vt:lpstr>
      <vt:lpstr>กรณีศึกษา: ทำไมทิ้งกัน</vt:lpstr>
      <vt:lpstr>PowerPoint Presentation</vt:lpstr>
      <vt:lpstr>สรุปต้นตอแห่งความกระเสือกกระสน</vt:lpstr>
      <vt:lpstr>ว่าด้วยการอธิบายจักรกลเรียนรู้</vt:lpstr>
      <vt:lpstr>เพราะเราตีความจักรกลเรียนรู้ได้</vt:lpstr>
      <vt:lpstr>การตีความจักรกลเรียนรู้</vt:lpstr>
      <vt:lpstr>ระดับของขั้นตอนวิธีการอธิบาย</vt:lpstr>
      <vt:lpstr>รูปแบบผลการตีความจักรกลเรียนรู้</vt:lpstr>
      <vt:lpstr>คำอธิบายที่ดี</vt:lpstr>
      <vt:lpstr>มาอธิบายแบบจำลองกันเถอะ!</vt:lpstr>
      <vt:lpstr>การถดถอยเชิงเส้น (linear regression)</vt:lpstr>
      <vt:lpstr>ต้นไม้ตัดสินใจ (decision tree) </vt:lpstr>
      <vt:lpstr>ขั้นตอนวิธีการ อธิบายแบบจำลอง</vt:lpstr>
      <vt:lpstr>Partial Dependency Plot</vt:lpstr>
      <vt:lpstr>การปฏิสัมพันธ์ของฟีเจอร์ (feature interaction)</vt:lpstr>
      <vt:lpstr>LIME (Local Interpretable Model-Agnostic Explanation)</vt:lpstr>
      <vt:lpstr>คำอธิบายข้อต้านความจริง (Counterfactual examples)</vt:lpstr>
      <vt:lpstr>คำอธิบายข้อต้านความจริง</vt:lpstr>
      <vt:lpstr>ผมสร้างโลกขึ้นมาสองใบ</vt:lpstr>
      <vt:lpstr>บนปรัชญาแห่งความรู้</vt:lpstr>
      <vt:lpstr>บนปรัชญาแห่งความรู้</vt:lpstr>
      <vt:lpstr>นิยามของคำอธิบายข้อต้านความจริง</vt:lpstr>
      <vt:lpstr>คำอธิบายข้อต้านความจริงบนแบบจำลองการเรียนรู้แบบเขียนกฎ (rule-based)</vt:lpstr>
      <vt:lpstr>การเรียนรู้ประสงค์ร้าย (Adversarial learning)</vt:lpstr>
      <vt:lpstr>การเรียนรู้ประสงค์ร้าย 101</vt:lpstr>
      <vt:lpstr>การคำนวนสัญญาณโจมตี</vt:lpstr>
      <vt:lpstr>Fast Gradient Sign Method (FGSM) [Goodfellow+ 2014, arXiv: 1412.6572]</vt:lpstr>
      <vt:lpstr>Adversarial VS Counterfactual</vt:lpstr>
      <vt:lpstr>คำอธิบายข้อต้านความจริงเพื่อตรวจสอบความยุติธรรม</vt:lpstr>
      <vt:lpstr>การสร้างคำอธิบาย ข้อต้านความจริง</vt:lpstr>
      <vt:lpstr>เทรนแบบจำลอง</vt:lpstr>
      <vt:lpstr>หาโลกอีกใบ</vt:lpstr>
      <vt:lpstr>ฟังก์ชันระยะทาง</vt:lpstr>
      <vt:lpstr>MAD (Median Average Distant)</vt:lpstr>
      <vt:lpstr>Distant Function</vt:lpstr>
      <vt:lpstr>การหาคำอธิบาย</vt:lpstr>
      <vt:lpstr>Technical implementation</vt:lpstr>
      <vt:lpstr>ตัวอย่างการตรวจสอบอคติ ในแบบจำลองการเรียนรู้</vt:lpstr>
      <vt:lpstr>LSAT Dataset (แบบตัดทอน)</vt:lpstr>
      <vt:lpstr>แบบจำลอง</vt:lpstr>
      <vt:lpstr>ผลลัพธ์</vt:lpstr>
      <vt:lpstr>ลองเล่นกับแพคเกจ Alibi ในไพทอน</vt:lpstr>
      <vt:lpstr>ทำความรู้จักกับ Alibi</vt:lpstr>
      <vt:lpstr>PowerPoint Presentation</vt:lpstr>
      <vt:lpstr>อ้างอิง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คำอธิบายจักรกลเรียนรู้ แบบข้อต้านความจริง</dc:title>
  <dc:creator>Sirakorn Lamyai</dc:creator>
  <cp:lastModifiedBy>Sirakorn Lamyai</cp:lastModifiedBy>
  <cp:revision>23</cp:revision>
  <dcterms:created xsi:type="dcterms:W3CDTF">2020-04-13T13:53:00Z</dcterms:created>
  <dcterms:modified xsi:type="dcterms:W3CDTF">2020-04-22T04:05:24Z</dcterms:modified>
</cp:coreProperties>
</file>